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519" r:id="rId2"/>
    <p:sldId id="509" r:id="rId3"/>
    <p:sldId id="511" r:id="rId4"/>
    <p:sldId id="512" r:id="rId5"/>
    <p:sldId id="510" r:id="rId6"/>
    <p:sldId id="521" r:id="rId7"/>
    <p:sldId id="513" r:id="rId8"/>
    <p:sldId id="520" r:id="rId9"/>
    <p:sldId id="514" r:id="rId10"/>
    <p:sldId id="516" r:id="rId11"/>
    <p:sldId id="515" r:id="rId12"/>
    <p:sldId id="517" r:id="rId13"/>
    <p:sldId id="518" r:id="rId14"/>
    <p:sldId id="522" r:id="rId15"/>
    <p:sldId id="526" r:id="rId16"/>
    <p:sldId id="527" r:id="rId17"/>
    <p:sldId id="528" r:id="rId18"/>
    <p:sldId id="523" r:id="rId19"/>
    <p:sldId id="524" r:id="rId20"/>
    <p:sldId id="529" r:id="rId21"/>
    <p:sldId id="537" r:id="rId22"/>
    <p:sldId id="539" r:id="rId23"/>
    <p:sldId id="542" r:id="rId24"/>
    <p:sldId id="533" r:id="rId25"/>
    <p:sldId id="535" r:id="rId2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33FF"/>
    <a:srgbClr val="00B0F0"/>
    <a:srgbClr val="EC3EFE"/>
    <a:srgbClr val="B98A00"/>
    <a:srgbClr val="07F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5"/>
    <p:restoredTop sz="91979"/>
  </p:normalViewPr>
  <p:slideViewPr>
    <p:cSldViewPr snapToGrid="0" snapToObjects="1">
      <p:cViewPr>
        <p:scale>
          <a:sx n="124" d="100"/>
          <a:sy n="124" d="100"/>
        </p:scale>
        <p:origin x="264" y="1544"/>
      </p:cViewPr>
      <p:guideLst/>
    </p:cSldViewPr>
  </p:slid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guritsk1/Desktop/timeline_paper/figure_3/da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Functional potential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Sheet1!$G$15</c:f>
              <c:strCache>
                <c:ptCount val="1"/>
                <c:pt idx="0">
                  <c:v>cross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Sheet1!$H$15:$J$15</c:f>
              <c:numCache>
                <c:formatCode>General</c:formatCode>
                <c:ptCount val="3"/>
                <c:pt idx="0">
                  <c:v>56.0</c:v>
                </c:pt>
                <c:pt idx="1">
                  <c:v>27.0</c:v>
                </c:pt>
                <c:pt idx="2">
                  <c:v>27.0</c:v>
                </c:pt>
              </c:numCache>
            </c:numRef>
          </c:val>
        </c:ser>
        <c:ser>
          <c:idx val="1"/>
          <c:order val="1"/>
          <c:tx>
            <c:strRef>
              <c:f>Sheet1!$G$16</c:f>
              <c:strCache>
                <c:ptCount val="1"/>
                <c:pt idx="0">
                  <c:v>diamond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Sheet1!$H$16:$J$16</c:f>
              <c:numCache>
                <c:formatCode>General</c:formatCode>
                <c:ptCount val="3"/>
                <c:pt idx="0">
                  <c:v>43.0</c:v>
                </c:pt>
                <c:pt idx="1">
                  <c:v>39.0</c:v>
                </c:pt>
                <c:pt idx="2">
                  <c:v>40.0</c:v>
                </c:pt>
              </c:numCache>
            </c:numRef>
          </c:val>
        </c:ser>
        <c:ser>
          <c:idx val="2"/>
          <c:order val="2"/>
          <c:tx>
            <c:strRef>
              <c:f>Sheet1!$G$17</c:f>
              <c:strCache>
                <c:ptCount val="1"/>
                <c:pt idx="0">
                  <c:v>droplet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Sheet1!$H$17:$J$17</c:f>
              <c:numCache>
                <c:formatCode>General</c:formatCode>
                <c:ptCount val="3"/>
                <c:pt idx="0">
                  <c:v>47.0</c:v>
                </c:pt>
                <c:pt idx="1">
                  <c:v>40.0</c:v>
                </c:pt>
                <c:pt idx="2">
                  <c:v>42.0</c:v>
                </c:pt>
              </c:numCache>
            </c:numRef>
          </c:val>
        </c:ser>
        <c:ser>
          <c:idx val="3"/>
          <c:order val="3"/>
          <c:tx>
            <c:strRef>
              <c:f>Sheet1!$G$18</c:f>
              <c:strCache>
                <c:ptCount val="1"/>
                <c:pt idx="0">
                  <c:v>star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Sheet1!$H$18:$J$18</c:f>
              <c:numCache>
                <c:formatCode>General</c:formatCode>
                <c:ptCount val="3"/>
                <c:pt idx="0">
                  <c:v>29.0</c:v>
                </c:pt>
                <c:pt idx="1">
                  <c:v>38.0</c:v>
                </c:pt>
                <c:pt idx="2">
                  <c:v>38.0</c:v>
                </c:pt>
              </c:numCache>
            </c:numRef>
          </c:val>
        </c:ser>
        <c:ser>
          <c:idx val="4"/>
          <c:order val="4"/>
          <c:tx>
            <c:strRef>
              <c:f>Sheet1!$G$19</c:f>
              <c:strCache>
                <c:ptCount val="1"/>
                <c:pt idx="0">
                  <c:v>triangle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Sheet1!$H$19:$J$19</c:f>
              <c:numCache>
                <c:formatCode>General</c:formatCode>
                <c:ptCount val="3"/>
                <c:pt idx="0">
                  <c:v>47.0</c:v>
                </c:pt>
                <c:pt idx="1">
                  <c:v>62.0</c:v>
                </c:pt>
                <c:pt idx="2">
                  <c:v>63.0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-2054967616"/>
        <c:axId val="-2054969248"/>
      </c:barChart>
      <c:catAx>
        <c:axId val="-20549676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054969248"/>
        <c:crosses val="autoZero"/>
        <c:auto val="1"/>
        <c:lblAlgn val="ctr"/>
        <c:lblOffset val="100"/>
        <c:noMultiLvlLbl val="0"/>
      </c:catAx>
      <c:valAx>
        <c:axId val="-205496924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-2054967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Before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Sheet1!$A$2:$A$6</c:f>
              <c:strCache>
                <c:ptCount val="5"/>
                <c:pt idx="0">
                  <c:v>Star</c:v>
                </c:pt>
                <c:pt idx="1">
                  <c:v>Cross</c:v>
                </c:pt>
                <c:pt idx="2">
                  <c:v>Triangle</c:v>
                </c:pt>
                <c:pt idx="3">
                  <c:v>Diamond</c:v>
                </c:pt>
                <c:pt idx="4">
                  <c:v>Droplet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5.0</c:v>
                </c:pt>
                <c:pt idx="1">
                  <c:v>5.0</c:v>
                </c:pt>
                <c:pt idx="2">
                  <c:v>3.0</c:v>
                </c:pt>
                <c:pt idx="3">
                  <c:v>7.0</c:v>
                </c:pt>
                <c:pt idx="4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5915182704137"/>
          <c:y val="0.142581300813008"/>
          <c:w val="0.486235802247621"/>
          <c:h val="0.725727919680772"/>
        </c:manualLayout>
      </c:layout>
      <c:pieChart>
        <c:varyColors val="1"/>
        <c:ser>
          <c:idx val="0"/>
          <c:order val="0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Sheet1!$A$2:$A$6</c:f>
              <c:strCache>
                <c:ptCount val="5"/>
                <c:pt idx="0">
                  <c:v>Star</c:v>
                </c:pt>
                <c:pt idx="1">
                  <c:v>Cross</c:v>
                </c:pt>
                <c:pt idx="2">
                  <c:v>Triangle</c:v>
                </c:pt>
                <c:pt idx="3">
                  <c:v>Diamond</c:v>
                </c:pt>
                <c:pt idx="4">
                  <c:v>Droplet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5.0</c:v>
                </c:pt>
                <c:pt idx="1">
                  <c:v>3.0</c:v>
                </c:pt>
                <c:pt idx="2">
                  <c:v>5.0</c:v>
                </c:pt>
                <c:pt idx="3">
                  <c:v>8.0</c:v>
                </c:pt>
                <c:pt idx="4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DE798-3B7B-014C-ADA7-D1643BB6D3B1}" type="datetimeFigureOut">
              <a:rPr lang="en-US" smtClean="0"/>
              <a:t>8/10/18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B019C-B5AA-F644-B0AB-5634EA963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029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853A2-C9FB-F845-9513-2AD73D2D6BF3}" type="datetimeFigureOut">
              <a:rPr lang="en-US" smtClean="0"/>
              <a:t>8/10/18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8BE16-2894-CB47-8B89-49BB5F20A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18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4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14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52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93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33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 potential shift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07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7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92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Fast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7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 potential shift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72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78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57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51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74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74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31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0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1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06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5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2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00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15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95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2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A86BE-0173-7044-BDDF-E24FCF20761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28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9" Type="http://schemas.openxmlformats.org/officeDocument/2006/relationships/image" Target="../media/image16.tiff"/><Relationship Id="rId10" Type="http://schemas.openxmlformats.org/officeDocument/2006/relationships/image" Target="../media/image17.png"/><Relationship Id="rId11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9" Type="http://schemas.openxmlformats.org/officeDocument/2006/relationships/image" Target="../media/image16.tiff"/><Relationship Id="rId10" Type="http://schemas.openxmlformats.org/officeDocument/2006/relationships/image" Target="../media/image17.png"/><Relationship Id="rId11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png"/><Relationship Id="rId6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tiff"/><Relationship Id="rId5" Type="http://schemas.openxmlformats.org/officeDocument/2006/relationships/image" Target="../media/image24.tiff"/><Relationship Id="rId6" Type="http://schemas.openxmlformats.org/officeDocument/2006/relationships/image" Target="../media/image25.tiff"/><Relationship Id="rId7" Type="http://schemas.openxmlformats.org/officeDocument/2006/relationships/image" Target="../media/image26.tiff"/><Relationship Id="rId8" Type="http://schemas.openxmlformats.org/officeDocument/2006/relationships/image" Target="../media/image27.tiff"/><Relationship Id="rId9" Type="http://schemas.openxmlformats.org/officeDocument/2006/relationships/image" Target="../media/image28.tiff"/><Relationship Id="rId10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5" Type="http://schemas.openxmlformats.org/officeDocument/2006/relationships/image" Target="../media/image1.png"/><Relationship Id="rId6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tiff"/><Relationship Id="rId5" Type="http://schemas.openxmlformats.org/officeDocument/2006/relationships/image" Target="../media/image33.tiff"/><Relationship Id="rId6" Type="http://schemas.openxmlformats.org/officeDocument/2006/relationships/image" Target="../media/image34.tiff"/><Relationship Id="rId7" Type="http://schemas.openxmlformats.org/officeDocument/2006/relationships/image" Target="../media/image35.tiff"/><Relationship Id="rId8" Type="http://schemas.openxmlformats.org/officeDocument/2006/relationships/image" Target="../media/image36.tiff"/><Relationship Id="rId9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30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IDEA 1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54523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731" y="1740355"/>
            <a:ext cx="2319509" cy="1356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156" y="2431699"/>
            <a:ext cx="1366087" cy="896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351" y="2322042"/>
            <a:ext cx="2794381" cy="15490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993" y="3327734"/>
            <a:ext cx="975785" cy="6416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249" y="3361986"/>
            <a:ext cx="1772473" cy="10182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5311" y="4887197"/>
            <a:ext cx="590550" cy="4910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5326" y="4344478"/>
            <a:ext cx="542719" cy="5427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8796" y="2947753"/>
            <a:ext cx="722387" cy="70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927" y="3648576"/>
            <a:ext cx="685515" cy="6959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1909" y="1972014"/>
            <a:ext cx="1096159" cy="97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59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7" y="2271469"/>
            <a:ext cx="1063233" cy="6216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519" y="1657874"/>
            <a:ext cx="2362200" cy="154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698" y="2582305"/>
            <a:ext cx="1303530" cy="7226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204" y="3087330"/>
            <a:ext cx="1976072" cy="1299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1538" y="3087330"/>
            <a:ext cx="725901" cy="4170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2191" y="4339959"/>
            <a:ext cx="1172356" cy="974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4308" y="3841898"/>
            <a:ext cx="542719" cy="5427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7062" y="2634515"/>
            <a:ext cx="637209" cy="618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684" y="3218770"/>
            <a:ext cx="638769" cy="6484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7285" y="2098574"/>
            <a:ext cx="582167" cy="51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18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031" y="2034227"/>
            <a:ext cx="2504305" cy="1489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8381" y="3402693"/>
            <a:ext cx="1999237" cy="12126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3893" y="2679211"/>
            <a:ext cx="1637881" cy="10066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438" y="2633095"/>
            <a:ext cx="1411374" cy="8000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222" y="3523273"/>
            <a:ext cx="1183054" cy="6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35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ghtning Bolt 22"/>
          <p:cNvSpPr/>
          <p:nvPr/>
        </p:nvSpPr>
        <p:spPr>
          <a:xfrm rot="4866032">
            <a:off x="9410820" y="837121"/>
            <a:ext cx="540855" cy="540855"/>
          </a:xfrm>
          <a:prstGeom prst="lightningBolt">
            <a:avLst/>
          </a:prstGeom>
          <a:noFill/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age result for clock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856" y="1004906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805528" y="5133777"/>
            <a:ext cx="4023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Slow abundance adjustment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6249114" y="5151472"/>
            <a:ext cx="421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Fast rearrangement</a:t>
            </a:r>
            <a:endParaRPr lang="en-US" sz="2400" dirty="0"/>
          </a:p>
        </p:txBody>
      </p:sp>
      <p:sp>
        <p:nvSpPr>
          <p:cNvPr id="1031" name="TextBox 1030"/>
          <p:cNvSpPr txBox="1"/>
          <p:nvPr/>
        </p:nvSpPr>
        <p:spPr>
          <a:xfrm>
            <a:off x="2508977" y="271038"/>
            <a:ext cx="4363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A</a:t>
            </a:r>
            <a:endParaRPr lang="en-US" sz="3400" dirty="0"/>
          </a:p>
        </p:txBody>
      </p:sp>
      <p:sp>
        <p:nvSpPr>
          <p:cNvPr id="72" name="TextBox 71"/>
          <p:cNvSpPr txBox="1"/>
          <p:nvPr/>
        </p:nvSpPr>
        <p:spPr>
          <a:xfrm>
            <a:off x="386123" y="2551661"/>
            <a:ext cx="42191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B</a:t>
            </a:r>
            <a:endParaRPr lang="en-US" sz="3400" dirty="0"/>
          </a:p>
        </p:txBody>
      </p:sp>
      <p:sp>
        <p:nvSpPr>
          <p:cNvPr id="73" name="TextBox 72"/>
          <p:cNvSpPr txBox="1"/>
          <p:nvPr/>
        </p:nvSpPr>
        <p:spPr>
          <a:xfrm>
            <a:off x="5810190" y="2555431"/>
            <a:ext cx="4171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/>
              <a:t>C</a:t>
            </a:r>
          </a:p>
        </p:txBody>
      </p:sp>
      <p:sp>
        <p:nvSpPr>
          <p:cNvPr id="5" name="Bent Arrow 4"/>
          <p:cNvSpPr/>
          <p:nvPr/>
        </p:nvSpPr>
        <p:spPr>
          <a:xfrm rot="5400000">
            <a:off x="8233449" y="1562429"/>
            <a:ext cx="1270623" cy="773995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Bent Arrow 38"/>
          <p:cNvSpPr/>
          <p:nvPr/>
        </p:nvSpPr>
        <p:spPr>
          <a:xfrm rot="5400000" flipV="1">
            <a:off x="1817132" y="1541984"/>
            <a:ext cx="1270623" cy="720375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638" y="5863936"/>
            <a:ext cx="1092731" cy="64056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513559" y="6182840"/>
            <a:ext cx="457055" cy="13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08877" y="5983202"/>
            <a:ext cx="164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</a:t>
            </a:r>
            <a:r>
              <a:rPr lang="en-US" dirty="0" smtClean="0"/>
              <a:t>ene function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696059" y="5803915"/>
            <a:ext cx="1192480" cy="727906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970614" y="550819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Cell</a:t>
            </a:r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3767728" y="6370117"/>
            <a:ext cx="303414" cy="14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3791906" y="5976542"/>
            <a:ext cx="279236" cy="57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026587" y="5779734"/>
            <a:ext cx="185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smtClean="0"/>
              <a:t>hape</a:t>
            </a:r>
            <a:r>
              <a:rPr lang="en-US" dirty="0" smtClean="0"/>
              <a:t>: major taxa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026587" y="6179102"/>
            <a:ext cx="177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color: minor taxa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420" y="345683"/>
            <a:ext cx="4644200" cy="19975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-5037" t="-23131" r="-8047"/>
          <a:stretch/>
        </p:blipFill>
        <p:spPr>
          <a:xfrm>
            <a:off x="803225" y="2642369"/>
            <a:ext cx="3858804" cy="24595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-23432"/>
          <a:stretch/>
        </p:blipFill>
        <p:spPr>
          <a:xfrm>
            <a:off x="6253605" y="2642368"/>
            <a:ext cx="3861844" cy="24655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3874" y="342002"/>
            <a:ext cx="721507" cy="1997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Oval 16"/>
          <p:cNvSpPr/>
          <p:nvPr/>
        </p:nvSpPr>
        <p:spPr>
          <a:xfrm>
            <a:off x="7390144" y="5713531"/>
            <a:ext cx="521300" cy="5213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015475" y="5914678"/>
            <a:ext cx="320153" cy="3201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8465011" y="6055051"/>
            <a:ext cx="179780" cy="17978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390144" y="623483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Abundance</a:t>
            </a:r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/>
          <a:srcRect l="-5307" t="-11678" r="-3660" b="-11678"/>
          <a:stretch/>
        </p:blipFill>
        <p:spPr>
          <a:xfrm>
            <a:off x="4669221" y="2642369"/>
            <a:ext cx="721507" cy="24595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0"/>
          <a:srcRect l="-34161" t="1" r="-41904" b="-104504"/>
          <a:stretch/>
        </p:blipFill>
        <p:spPr>
          <a:xfrm>
            <a:off x="9066645" y="2701456"/>
            <a:ext cx="976055" cy="5269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9041246" y="2912824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 bank</a:t>
            </a:r>
            <a:endParaRPr lang="en-US" dirty="0"/>
          </a:p>
        </p:txBody>
      </p:sp>
      <p:cxnSp>
        <p:nvCxnSpPr>
          <p:cNvPr id="35" name="Curved Connector 34"/>
          <p:cNvCxnSpPr/>
          <p:nvPr/>
        </p:nvCxnSpPr>
        <p:spPr>
          <a:xfrm rot="10800000" flipV="1">
            <a:off x="6738709" y="2765308"/>
            <a:ext cx="2327937" cy="822070"/>
          </a:xfrm>
          <a:prstGeom prst="curvedConnector3">
            <a:avLst>
              <a:gd name="adj1" fmla="val 1001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33" idx="1"/>
          </p:cNvCxnSpPr>
          <p:nvPr/>
        </p:nvCxnSpPr>
        <p:spPr>
          <a:xfrm rot="10800000" flipV="1">
            <a:off x="8015477" y="2964938"/>
            <a:ext cx="1051168" cy="205582"/>
          </a:xfrm>
          <a:prstGeom prst="curvedConnector3">
            <a:avLst>
              <a:gd name="adj1" fmla="val 9953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/>
          <p:nvPr/>
        </p:nvCxnSpPr>
        <p:spPr>
          <a:xfrm rot="10800000" flipV="1">
            <a:off x="8771791" y="3170521"/>
            <a:ext cx="230238" cy="21801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/>
          <p:nvPr/>
        </p:nvCxnSpPr>
        <p:spPr>
          <a:xfrm rot="5400000">
            <a:off x="9345084" y="3394662"/>
            <a:ext cx="354405" cy="12939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9"/>
          <a:srcRect l="-5307" t="-11678" r="-3660" b="-11678"/>
          <a:stretch/>
        </p:blipFill>
        <p:spPr>
          <a:xfrm>
            <a:off x="10121939" y="2651967"/>
            <a:ext cx="721507" cy="24595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9337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30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IDEA 3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579807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6050363" y="4541180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2166307" y="4539183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Rounded Rectangle 185"/>
          <p:cNvSpPr/>
          <p:nvPr/>
        </p:nvSpPr>
        <p:spPr>
          <a:xfrm>
            <a:off x="3441718" y="4539183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90897" y="4539183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811865" y="5127309"/>
            <a:ext cx="93895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528177" y="5127309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078997" y="5136058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9864" y="821410"/>
            <a:ext cx="637279" cy="34716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354480" y="2774197"/>
            <a:ext cx="637279" cy="15188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717201" y="1906291"/>
            <a:ext cx="637279" cy="23867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14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980717" y="3471620"/>
            <a:ext cx="637279" cy="8214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6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255333" y="4107051"/>
            <a:ext cx="637279" cy="1859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618054" y="3909519"/>
            <a:ext cx="637279" cy="3835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3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244035" y="2913681"/>
            <a:ext cx="637279" cy="13793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518651" y="3797085"/>
            <a:ext cx="637279" cy="4959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5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881372" y="3471619"/>
            <a:ext cx="637279" cy="8214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7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156463" y="3998563"/>
            <a:ext cx="637279" cy="2944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3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431079" y="4215539"/>
            <a:ext cx="637279" cy="774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793800" y="4138047"/>
            <a:ext cx="637279" cy="1549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7324979" y="4541180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8599595" y="4539183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6683210" y="5127309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7957826" y="5127309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9232442" y="5125312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4715016" y="4536073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898970" y="4199232"/>
            <a:ext cx="637279" cy="929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9883371" y="4536073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6" name="5-Point Star 115"/>
          <p:cNvSpPr/>
          <p:nvPr/>
        </p:nvSpPr>
        <p:spPr>
          <a:xfrm>
            <a:off x="2760725" y="4738674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ross 116"/>
          <p:cNvSpPr/>
          <p:nvPr/>
        </p:nvSpPr>
        <p:spPr>
          <a:xfrm>
            <a:off x="925098" y="4593090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riangle 118"/>
          <p:cNvSpPr/>
          <p:nvPr/>
        </p:nvSpPr>
        <p:spPr>
          <a:xfrm>
            <a:off x="1176549" y="4716610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Diamond 119"/>
          <p:cNvSpPr/>
          <p:nvPr/>
        </p:nvSpPr>
        <p:spPr>
          <a:xfrm>
            <a:off x="1587955" y="513937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ardrop 122"/>
          <p:cNvSpPr/>
          <p:nvPr/>
        </p:nvSpPr>
        <p:spPr>
          <a:xfrm>
            <a:off x="1443622" y="4581095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5-Point Star 80"/>
          <p:cNvSpPr/>
          <p:nvPr/>
        </p:nvSpPr>
        <p:spPr>
          <a:xfrm>
            <a:off x="3537960" y="4625255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ross 81"/>
          <p:cNvSpPr/>
          <p:nvPr/>
        </p:nvSpPr>
        <p:spPr>
          <a:xfrm>
            <a:off x="1866646" y="5346444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5015027" y="4550219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Diamond 83"/>
          <p:cNvSpPr/>
          <p:nvPr/>
        </p:nvSpPr>
        <p:spPr>
          <a:xfrm>
            <a:off x="2501085" y="4563000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ardrop 84"/>
          <p:cNvSpPr/>
          <p:nvPr/>
        </p:nvSpPr>
        <p:spPr>
          <a:xfrm>
            <a:off x="2106324" y="5152153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ross 86"/>
          <p:cNvSpPr/>
          <p:nvPr/>
        </p:nvSpPr>
        <p:spPr>
          <a:xfrm>
            <a:off x="2245685" y="4732868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Diamond 88"/>
          <p:cNvSpPr/>
          <p:nvPr/>
        </p:nvSpPr>
        <p:spPr>
          <a:xfrm>
            <a:off x="3307722" y="523042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ardrop 89"/>
          <p:cNvSpPr/>
          <p:nvPr/>
        </p:nvSpPr>
        <p:spPr>
          <a:xfrm>
            <a:off x="4576366" y="5251583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ross 91"/>
          <p:cNvSpPr/>
          <p:nvPr/>
        </p:nvSpPr>
        <p:spPr>
          <a:xfrm>
            <a:off x="2913455" y="5251583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Diamond 93"/>
          <p:cNvSpPr/>
          <p:nvPr/>
        </p:nvSpPr>
        <p:spPr>
          <a:xfrm>
            <a:off x="4759854" y="4695976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ross 96"/>
          <p:cNvSpPr/>
          <p:nvPr/>
        </p:nvSpPr>
        <p:spPr>
          <a:xfrm>
            <a:off x="3935840" y="4654171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ross 101"/>
          <p:cNvSpPr/>
          <p:nvPr/>
        </p:nvSpPr>
        <p:spPr>
          <a:xfrm>
            <a:off x="4194492" y="5251583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ross 106"/>
          <p:cNvSpPr/>
          <p:nvPr/>
        </p:nvSpPr>
        <p:spPr>
          <a:xfrm>
            <a:off x="5323892" y="4730294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5-Point Star 150"/>
          <p:cNvSpPr/>
          <p:nvPr/>
        </p:nvSpPr>
        <p:spPr>
          <a:xfrm>
            <a:off x="7141298" y="5213409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riangle 152"/>
          <p:cNvSpPr/>
          <p:nvPr/>
        </p:nvSpPr>
        <p:spPr>
          <a:xfrm>
            <a:off x="6182855" y="4615174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/>
          <p:cNvSpPr/>
          <p:nvPr/>
        </p:nvSpPr>
        <p:spPr>
          <a:xfrm>
            <a:off x="6521761" y="462356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ardrop 154"/>
          <p:cNvSpPr/>
          <p:nvPr/>
        </p:nvSpPr>
        <p:spPr>
          <a:xfrm>
            <a:off x="7880707" y="4746199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5-Point Star 155"/>
          <p:cNvSpPr/>
          <p:nvPr/>
        </p:nvSpPr>
        <p:spPr>
          <a:xfrm>
            <a:off x="8438874" y="5221266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riangle 157"/>
          <p:cNvSpPr/>
          <p:nvPr/>
        </p:nvSpPr>
        <p:spPr>
          <a:xfrm>
            <a:off x="6816999" y="5215579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Diamond 158"/>
          <p:cNvSpPr/>
          <p:nvPr/>
        </p:nvSpPr>
        <p:spPr>
          <a:xfrm>
            <a:off x="9140801" y="468089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ardrop 159"/>
          <p:cNvSpPr/>
          <p:nvPr/>
        </p:nvSpPr>
        <p:spPr>
          <a:xfrm>
            <a:off x="8123171" y="5242908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5-Point Star 160"/>
          <p:cNvSpPr/>
          <p:nvPr/>
        </p:nvSpPr>
        <p:spPr>
          <a:xfrm>
            <a:off x="7409968" y="4708624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riangle 162"/>
          <p:cNvSpPr/>
          <p:nvPr/>
        </p:nvSpPr>
        <p:spPr>
          <a:xfrm>
            <a:off x="7654723" y="4522797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ardrop 164"/>
          <p:cNvSpPr/>
          <p:nvPr/>
        </p:nvSpPr>
        <p:spPr>
          <a:xfrm>
            <a:off x="8721008" y="4724872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5-Point Star 165"/>
          <p:cNvSpPr/>
          <p:nvPr/>
        </p:nvSpPr>
        <p:spPr>
          <a:xfrm>
            <a:off x="9355990" y="5213409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riangle 167"/>
          <p:cNvSpPr/>
          <p:nvPr/>
        </p:nvSpPr>
        <p:spPr>
          <a:xfrm>
            <a:off x="8935273" y="4528045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ardrop 169"/>
          <p:cNvSpPr/>
          <p:nvPr/>
        </p:nvSpPr>
        <p:spPr>
          <a:xfrm>
            <a:off x="10357407" y="4649270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riangle 172"/>
          <p:cNvSpPr/>
          <p:nvPr/>
        </p:nvSpPr>
        <p:spPr>
          <a:xfrm>
            <a:off x="9686185" y="5223436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riangle 177"/>
          <p:cNvSpPr/>
          <p:nvPr/>
        </p:nvSpPr>
        <p:spPr>
          <a:xfrm>
            <a:off x="10004043" y="4626621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10071993" y="4217627"/>
            <a:ext cx="637279" cy="774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04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06180" y="821409"/>
            <a:ext cx="637279" cy="34716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480796" y="2774196"/>
            <a:ext cx="637279" cy="15188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843517" y="1906290"/>
            <a:ext cx="637279" cy="23867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14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118608" y="3471619"/>
            <a:ext cx="637279" cy="8214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6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393224" y="4107050"/>
            <a:ext cx="637279" cy="1859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755945" y="3909518"/>
            <a:ext cx="637279" cy="3835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057292" y="2913681"/>
            <a:ext cx="637279" cy="13793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331908" y="3797085"/>
            <a:ext cx="637279" cy="4959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5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694629" y="3471619"/>
            <a:ext cx="637279" cy="8214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7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969720" y="3998563"/>
            <a:ext cx="637279" cy="2944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3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244336" y="4215539"/>
            <a:ext cx="637279" cy="774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607057" y="4215539"/>
            <a:ext cx="637279" cy="774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036861" y="4107050"/>
            <a:ext cx="637279" cy="1851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4885250" y="4249399"/>
            <a:ext cx="637279" cy="457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8" name="Oval 137"/>
          <p:cNvSpPr/>
          <p:nvPr/>
        </p:nvSpPr>
        <p:spPr>
          <a:xfrm>
            <a:off x="6050363" y="4541180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2166307" y="4539183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3441718" y="4539183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890897" y="4539183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2811865" y="5127309"/>
            <a:ext cx="93895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ounded Rectangle 142"/>
          <p:cNvSpPr/>
          <p:nvPr/>
        </p:nvSpPr>
        <p:spPr>
          <a:xfrm>
            <a:off x="1528177" y="5127309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4078997" y="5136058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7324979" y="4541180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8599595" y="4539183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6683210" y="5127309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7957826" y="5127309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9" name="Oval 148"/>
          <p:cNvSpPr/>
          <p:nvPr/>
        </p:nvSpPr>
        <p:spPr>
          <a:xfrm>
            <a:off x="9232442" y="5125312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4715016" y="4536073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2" name="Oval 151"/>
          <p:cNvSpPr/>
          <p:nvPr/>
        </p:nvSpPr>
        <p:spPr>
          <a:xfrm>
            <a:off x="9883371" y="4536073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7" name="5-Point Star 156"/>
          <p:cNvSpPr/>
          <p:nvPr/>
        </p:nvSpPr>
        <p:spPr>
          <a:xfrm>
            <a:off x="2760725" y="4738674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Cross 161"/>
          <p:cNvSpPr/>
          <p:nvPr/>
        </p:nvSpPr>
        <p:spPr>
          <a:xfrm>
            <a:off x="925098" y="4593090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riangle 163"/>
          <p:cNvSpPr/>
          <p:nvPr/>
        </p:nvSpPr>
        <p:spPr>
          <a:xfrm>
            <a:off x="1176549" y="4716610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Diamond 166"/>
          <p:cNvSpPr/>
          <p:nvPr/>
        </p:nvSpPr>
        <p:spPr>
          <a:xfrm>
            <a:off x="1587955" y="513937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ardrop 168"/>
          <p:cNvSpPr/>
          <p:nvPr/>
        </p:nvSpPr>
        <p:spPr>
          <a:xfrm>
            <a:off x="1443622" y="4581095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5-Point Star 170"/>
          <p:cNvSpPr/>
          <p:nvPr/>
        </p:nvSpPr>
        <p:spPr>
          <a:xfrm>
            <a:off x="3537960" y="4625255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Cross 171"/>
          <p:cNvSpPr/>
          <p:nvPr/>
        </p:nvSpPr>
        <p:spPr>
          <a:xfrm>
            <a:off x="1866646" y="5346444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riangle 173"/>
          <p:cNvSpPr/>
          <p:nvPr/>
        </p:nvSpPr>
        <p:spPr>
          <a:xfrm>
            <a:off x="5015027" y="4550219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Diamond 174"/>
          <p:cNvSpPr/>
          <p:nvPr/>
        </p:nvSpPr>
        <p:spPr>
          <a:xfrm>
            <a:off x="2501085" y="4563000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ardrop 175"/>
          <p:cNvSpPr/>
          <p:nvPr/>
        </p:nvSpPr>
        <p:spPr>
          <a:xfrm>
            <a:off x="2106324" y="5152153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Cross 176"/>
          <p:cNvSpPr/>
          <p:nvPr/>
        </p:nvSpPr>
        <p:spPr>
          <a:xfrm>
            <a:off x="2245685" y="4732868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/>
          <p:cNvSpPr/>
          <p:nvPr/>
        </p:nvSpPr>
        <p:spPr>
          <a:xfrm>
            <a:off x="3307722" y="523042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ardrop 179"/>
          <p:cNvSpPr/>
          <p:nvPr/>
        </p:nvSpPr>
        <p:spPr>
          <a:xfrm>
            <a:off x="4576366" y="5251583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Cross 180"/>
          <p:cNvSpPr/>
          <p:nvPr/>
        </p:nvSpPr>
        <p:spPr>
          <a:xfrm>
            <a:off x="2913455" y="5251583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amond 181"/>
          <p:cNvSpPr/>
          <p:nvPr/>
        </p:nvSpPr>
        <p:spPr>
          <a:xfrm>
            <a:off x="4759854" y="4695976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Cross 182"/>
          <p:cNvSpPr/>
          <p:nvPr/>
        </p:nvSpPr>
        <p:spPr>
          <a:xfrm>
            <a:off x="3935840" y="4654171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Cross 183"/>
          <p:cNvSpPr/>
          <p:nvPr/>
        </p:nvSpPr>
        <p:spPr>
          <a:xfrm>
            <a:off x="4194492" y="5251583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Cross 184"/>
          <p:cNvSpPr/>
          <p:nvPr/>
        </p:nvSpPr>
        <p:spPr>
          <a:xfrm>
            <a:off x="5323892" y="4730294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5-Point Star 187"/>
          <p:cNvSpPr/>
          <p:nvPr/>
        </p:nvSpPr>
        <p:spPr>
          <a:xfrm>
            <a:off x="7141298" y="5213409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riangle 188"/>
          <p:cNvSpPr/>
          <p:nvPr/>
        </p:nvSpPr>
        <p:spPr>
          <a:xfrm>
            <a:off x="6182855" y="4615174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Diamond 189"/>
          <p:cNvSpPr/>
          <p:nvPr/>
        </p:nvSpPr>
        <p:spPr>
          <a:xfrm>
            <a:off x="6521761" y="462356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ardrop 190"/>
          <p:cNvSpPr/>
          <p:nvPr/>
        </p:nvSpPr>
        <p:spPr>
          <a:xfrm>
            <a:off x="7880707" y="4746199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5-Point Star 191"/>
          <p:cNvSpPr/>
          <p:nvPr/>
        </p:nvSpPr>
        <p:spPr>
          <a:xfrm>
            <a:off x="8438874" y="5221266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riangle 192"/>
          <p:cNvSpPr/>
          <p:nvPr/>
        </p:nvSpPr>
        <p:spPr>
          <a:xfrm>
            <a:off x="6816999" y="5215579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Diamond 193"/>
          <p:cNvSpPr/>
          <p:nvPr/>
        </p:nvSpPr>
        <p:spPr>
          <a:xfrm>
            <a:off x="9140801" y="468089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ardrop 194"/>
          <p:cNvSpPr/>
          <p:nvPr/>
        </p:nvSpPr>
        <p:spPr>
          <a:xfrm>
            <a:off x="8123171" y="5242908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5-Point Star 195"/>
          <p:cNvSpPr/>
          <p:nvPr/>
        </p:nvSpPr>
        <p:spPr>
          <a:xfrm>
            <a:off x="7409968" y="4708624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riangle 196"/>
          <p:cNvSpPr/>
          <p:nvPr/>
        </p:nvSpPr>
        <p:spPr>
          <a:xfrm>
            <a:off x="7654723" y="4522797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ardrop 197"/>
          <p:cNvSpPr/>
          <p:nvPr/>
        </p:nvSpPr>
        <p:spPr>
          <a:xfrm>
            <a:off x="8721008" y="4724872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5-Point Star 198"/>
          <p:cNvSpPr/>
          <p:nvPr/>
        </p:nvSpPr>
        <p:spPr>
          <a:xfrm>
            <a:off x="9355990" y="5213409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Triangle 199"/>
          <p:cNvSpPr/>
          <p:nvPr/>
        </p:nvSpPr>
        <p:spPr>
          <a:xfrm>
            <a:off x="8935273" y="4528045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eardrop 200"/>
          <p:cNvSpPr/>
          <p:nvPr/>
        </p:nvSpPr>
        <p:spPr>
          <a:xfrm>
            <a:off x="10357407" y="4649270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riangle 201"/>
          <p:cNvSpPr/>
          <p:nvPr/>
        </p:nvSpPr>
        <p:spPr>
          <a:xfrm>
            <a:off x="9686185" y="5223436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riangle 202"/>
          <p:cNvSpPr/>
          <p:nvPr/>
        </p:nvSpPr>
        <p:spPr>
          <a:xfrm>
            <a:off x="10004043" y="4626621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81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44257" y="821005"/>
            <a:ext cx="637279" cy="34716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104407" y="2774724"/>
            <a:ext cx="637279" cy="15188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381535" y="1906292"/>
            <a:ext cx="637279" cy="23867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14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27279" y="3473426"/>
            <a:ext cx="637279" cy="8214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6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8756" y="4107751"/>
            <a:ext cx="637279" cy="1859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463114" y="3909520"/>
            <a:ext cx="637279" cy="3835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911533" y="2916240"/>
            <a:ext cx="637279" cy="13793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75506" y="3800427"/>
            <a:ext cx="637279" cy="4959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5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996159" y="3474612"/>
            <a:ext cx="637279" cy="8214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7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630203" y="4001555"/>
            <a:ext cx="637279" cy="2944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3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360722" y="4218531"/>
            <a:ext cx="637279" cy="774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267806" y="4218098"/>
            <a:ext cx="637279" cy="774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194432" y="4109665"/>
            <a:ext cx="637279" cy="1851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1716358" y="4250654"/>
            <a:ext cx="637279" cy="457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9" name="Oval 138"/>
          <p:cNvSpPr/>
          <p:nvPr/>
        </p:nvSpPr>
        <p:spPr>
          <a:xfrm>
            <a:off x="6050363" y="4541180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166307" y="4539183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3441718" y="4539183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890897" y="4539183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ounded Rectangle 142"/>
          <p:cNvSpPr/>
          <p:nvPr/>
        </p:nvSpPr>
        <p:spPr>
          <a:xfrm>
            <a:off x="2811865" y="5127309"/>
            <a:ext cx="93895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1528177" y="5127309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4078997" y="5136058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7324979" y="4541180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8599595" y="4539183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6683210" y="5127309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9" name="Oval 148"/>
          <p:cNvSpPr/>
          <p:nvPr/>
        </p:nvSpPr>
        <p:spPr>
          <a:xfrm>
            <a:off x="7957826" y="5127309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9232442" y="5125312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4715016" y="4536073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7" name="Oval 156"/>
          <p:cNvSpPr/>
          <p:nvPr/>
        </p:nvSpPr>
        <p:spPr>
          <a:xfrm>
            <a:off x="9883371" y="4536073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2" name="5-Point Star 161"/>
          <p:cNvSpPr/>
          <p:nvPr/>
        </p:nvSpPr>
        <p:spPr>
          <a:xfrm>
            <a:off x="2760725" y="4738674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ross 163"/>
          <p:cNvSpPr/>
          <p:nvPr/>
        </p:nvSpPr>
        <p:spPr>
          <a:xfrm>
            <a:off x="925098" y="4593090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riangle 166"/>
          <p:cNvSpPr/>
          <p:nvPr/>
        </p:nvSpPr>
        <p:spPr>
          <a:xfrm>
            <a:off x="1176549" y="4716610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Diamond 168"/>
          <p:cNvSpPr/>
          <p:nvPr/>
        </p:nvSpPr>
        <p:spPr>
          <a:xfrm>
            <a:off x="1587955" y="513937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ardrop 170"/>
          <p:cNvSpPr/>
          <p:nvPr/>
        </p:nvSpPr>
        <p:spPr>
          <a:xfrm>
            <a:off x="1443622" y="4581095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5-Point Star 171"/>
          <p:cNvSpPr/>
          <p:nvPr/>
        </p:nvSpPr>
        <p:spPr>
          <a:xfrm>
            <a:off x="3537960" y="4625255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ross 173"/>
          <p:cNvSpPr/>
          <p:nvPr/>
        </p:nvSpPr>
        <p:spPr>
          <a:xfrm>
            <a:off x="1866646" y="5346444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riangle 174"/>
          <p:cNvSpPr/>
          <p:nvPr/>
        </p:nvSpPr>
        <p:spPr>
          <a:xfrm>
            <a:off x="5015027" y="4550219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Diamond 175"/>
          <p:cNvSpPr/>
          <p:nvPr/>
        </p:nvSpPr>
        <p:spPr>
          <a:xfrm>
            <a:off x="2501085" y="4563000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ardrop 176"/>
          <p:cNvSpPr/>
          <p:nvPr/>
        </p:nvSpPr>
        <p:spPr>
          <a:xfrm>
            <a:off x="2106324" y="5152153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Cross 178"/>
          <p:cNvSpPr/>
          <p:nvPr/>
        </p:nvSpPr>
        <p:spPr>
          <a:xfrm>
            <a:off x="2245685" y="4732868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/>
          <p:cNvSpPr/>
          <p:nvPr/>
        </p:nvSpPr>
        <p:spPr>
          <a:xfrm>
            <a:off x="3307722" y="523042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ardrop 180"/>
          <p:cNvSpPr/>
          <p:nvPr/>
        </p:nvSpPr>
        <p:spPr>
          <a:xfrm>
            <a:off x="4576366" y="5251583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Cross 181"/>
          <p:cNvSpPr/>
          <p:nvPr/>
        </p:nvSpPr>
        <p:spPr>
          <a:xfrm>
            <a:off x="2913455" y="5251583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Diamond 182"/>
          <p:cNvSpPr/>
          <p:nvPr/>
        </p:nvSpPr>
        <p:spPr>
          <a:xfrm>
            <a:off x="4759854" y="4695976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Cross 183"/>
          <p:cNvSpPr/>
          <p:nvPr/>
        </p:nvSpPr>
        <p:spPr>
          <a:xfrm>
            <a:off x="3935840" y="4654171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Cross 184"/>
          <p:cNvSpPr/>
          <p:nvPr/>
        </p:nvSpPr>
        <p:spPr>
          <a:xfrm>
            <a:off x="4194492" y="5251583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Cross 187"/>
          <p:cNvSpPr/>
          <p:nvPr/>
        </p:nvSpPr>
        <p:spPr>
          <a:xfrm>
            <a:off x="5323892" y="4730294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5-Point Star 188"/>
          <p:cNvSpPr/>
          <p:nvPr/>
        </p:nvSpPr>
        <p:spPr>
          <a:xfrm>
            <a:off x="7141298" y="5213409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riangle 189"/>
          <p:cNvSpPr/>
          <p:nvPr/>
        </p:nvSpPr>
        <p:spPr>
          <a:xfrm>
            <a:off x="6182855" y="4615174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Diamond 190"/>
          <p:cNvSpPr/>
          <p:nvPr/>
        </p:nvSpPr>
        <p:spPr>
          <a:xfrm>
            <a:off x="6521761" y="462356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eardrop 191"/>
          <p:cNvSpPr/>
          <p:nvPr/>
        </p:nvSpPr>
        <p:spPr>
          <a:xfrm>
            <a:off x="7880707" y="4746199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5-Point Star 192"/>
          <p:cNvSpPr/>
          <p:nvPr/>
        </p:nvSpPr>
        <p:spPr>
          <a:xfrm>
            <a:off x="8438874" y="5221266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riangle 193"/>
          <p:cNvSpPr/>
          <p:nvPr/>
        </p:nvSpPr>
        <p:spPr>
          <a:xfrm>
            <a:off x="6816999" y="5215579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Diamond 194"/>
          <p:cNvSpPr/>
          <p:nvPr/>
        </p:nvSpPr>
        <p:spPr>
          <a:xfrm>
            <a:off x="9140801" y="468089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Teardrop 195"/>
          <p:cNvSpPr/>
          <p:nvPr/>
        </p:nvSpPr>
        <p:spPr>
          <a:xfrm>
            <a:off x="8123171" y="5242908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5-Point Star 196"/>
          <p:cNvSpPr/>
          <p:nvPr/>
        </p:nvSpPr>
        <p:spPr>
          <a:xfrm>
            <a:off x="7409968" y="4708624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riangle 197"/>
          <p:cNvSpPr/>
          <p:nvPr/>
        </p:nvSpPr>
        <p:spPr>
          <a:xfrm>
            <a:off x="7654723" y="4522797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ardrop 198"/>
          <p:cNvSpPr/>
          <p:nvPr/>
        </p:nvSpPr>
        <p:spPr>
          <a:xfrm>
            <a:off x="8721008" y="4724872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5-Point Star 199"/>
          <p:cNvSpPr/>
          <p:nvPr/>
        </p:nvSpPr>
        <p:spPr>
          <a:xfrm>
            <a:off x="9355990" y="5213409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riangle 200"/>
          <p:cNvSpPr/>
          <p:nvPr/>
        </p:nvSpPr>
        <p:spPr>
          <a:xfrm>
            <a:off x="8935273" y="4528045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eardrop 201"/>
          <p:cNvSpPr/>
          <p:nvPr/>
        </p:nvSpPr>
        <p:spPr>
          <a:xfrm>
            <a:off x="10357407" y="4649270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riangle 202"/>
          <p:cNvSpPr/>
          <p:nvPr/>
        </p:nvSpPr>
        <p:spPr>
          <a:xfrm>
            <a:off x="9686185" y="5223436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riangle 203"/>
          <p:cNvSpPr/>
          <p:nvPr/>
        </p:nvSpPr>
        <p:spPr>
          <a:xfrm>
            <a:off x="10004043" y="4626621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74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3841823"/>
              </p:ext>
            </p:extLst>
          </p:nvPr>
        </p:nvGraphicFramePr>
        <p:xfrm>
          <a:off x="1613784" y="0"/>
          <a:ext cx="580558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3324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139" y="263184"/>
            <a:ext cx="4400587" cy="22555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27" y="2974545"/>
            <a:ext cx="4470596" cy="22630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002" y="2974545"/>
            <a:ext cx="4510656" cy="2274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Lightning Bolt 60"/>
          <p:cNvSpPr/>
          <p:nvPr/>
        </p:nvSpPr>
        <p:spPr>
          <a:xfrm rot="4866032">
            <a:off x="9935881" y="794187"/>
            <a:ext cx="540855" cy="540855"/>
          </a:xfrm>
          <a:prstGeom prst="lightningBolt">
            <a:avLst/>
          </a:prstGeom>
          <a:noFill/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4" descr="mage result for clock symbo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397" y="959228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1032639" y="5249186"/>
            <a:ext cx="4880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Slow abundance adjustment</a:t>
            </a:r>
            <a:endParaRPr lang="en-US" sz="2400" dirty="0"/>
          </a:p>
        </p:txBody>
      </p:sp>
      <p:sp>
        <p:nvSpPr>
          <p:cNvPr id="64" name="TextBox 63"/>
          <p:cNvSpPr txBox="1"/>
          <p:nvPr/>
        </p:nvSpPr>
        <p:spPr>
          <a:xfrm>
            <a:off x="6355933" y="5243614"/>
            <a:ext cx="491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Fast rearrangement</a:t>
            </a:r>
            <a:endParaRPr lang="en-US" sz="2400" dirty="0"/>
          </a:p>
        </p:txBody>
      </p:sp>
      <p:sp>
        <p:nvSpPr>
          <p:cNvPr id="65" name="TextBox 64"/>
          <p:cNvSpPr txBox="1"/>
          <p:nvPr/>
        </p:nvSpPr>
        <p:spPr>
          <a:xfrm>
            <a:off x="3204247" y="140054"/>
            <a:ext cx="4363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A</a:t>
            </a:r>
            <a:endParaRPr lang="en-US" sz="3400" dirty="0"/>
          </a:p>
        </p:txBody>
      </p:sp>
      <p:sp>
        <p:nvSpPr>
          <p:cNvPr id="66" name="TextBox 65"/>
          <p:cNvSpPr txBox="1"/>
          <p:nvPr/>
        </p:nvSpPr>
        <p:spPr>
          <a:xfrm>
            <a:off x="568408" y="2834518"/>
            <a:ext cx="42191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B</a:t>
            </a:r>
            <a:endParaRPr lang="en-US" sz="3400" dirty="0"/>
          </a:p>
        </p:txBody>
      </p:sp>
      <p:sp>
        <p:nvSpPr>
          <p:cNvPr id="67" name="TextBox 66"/>
          <p:cNvSpPr txBox="1"/>
          <p:nvPr/>
        </p:nvSpPr>
        <p:spPr>
          <a:xfrm>
            <a:off x="5903046" y="2834518"/>
            <a:ext cx="4171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C</a:t>
            </a:r>
            <a:endParaRPr lang="en-US" sz="3400" dirty="0"/>
          </a:p>
        </p:txBody>
      </p:sp>
      <p:sp>
        <p:nvSpPr>
          <p:cNvPr id="68" name="Bent Arrow 67"/>
          <p:cNvSpPr/>
          <p:nvPr/>
        </p:nvSpPr>
        <p:spPr>
          <a:xfrm rot="5400000">
            <a:off x="8547413" y="1288543"/>
            <a:ext cx="1620760" cy="1522530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Bent Arrow 68"/>
          <p:cNvSpPr/>
          <p:nvPr/>
        </p:nvSpPr>
        <p:spPr>
          <a:xfrm rot="5400000" flipV="1">
            <a:off x="1887026" y="1230975"/>
            <a:ext cx="1595092" cy="1611997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H="1" flipV="1">
            <a:off x="5852822" y="6375205"/>
            <a:ext cx="313552" cy="801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044307" y="6279910"/>
            <a:ext cx="164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</a:t>
            </a:r>
            <a:r>
              <a:rPr lang="en-US" dirty="0" smtClean="0"/>
              <a:t>ene functions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176526" y="592205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Cell</a:t>
            </a:r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216599" y="268806"/>
            <a:ext cx="77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Taxa A</a:t>
            </a:r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6476486" y="244585"/>
            <a:ext cx="77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Taxa B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1131634" y="3000707"/>
            <a:ext cx="77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Taxa A</a:t>
            </a:r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3866641" y="2981803"/>
            <a:ext cx="77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Taxa B</a:t>
            </a:r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6425228" y="2984848"/>
            <a:ext cx="77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Taxa A</a:t>
            </a:r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8685115" y="2981803"/>
            <a:ext cx="77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Taxa B</a:t>
            </a:r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6"/>
          <a:srcRect r="76373"/>
          <a:stretch/>
        </p:blipFill>
        <p:spPr>
          <a:xfrm>
            <a:off x="8041842" y="262903"/>
            <a:ext cx="452454" cy="22557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6"/>
          <a:srcRect l="38171" r="38202"/>
          <a:stretch/>
        </p:blipFill>
        <p:spPr>
          <a:xfrm>
            <a:off x="5439770" y="2981803"/>
            <a:ext cx="452454" cy="22557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6"/>
          <a:srcRect l="75262" r="1111"/>
          <a:stretch/>
        </p:blipFill>
        <p:spPr>
          <a:xfrm>
            <a:off x="10786114" y="2981803"/>
            <a:ext cx="455308" cy="2270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2" name="Rounded Rectangle 81"/>
          <p:cNvSpPr/>
          <p:nvPr/>
        </p:nvSpPr>
        <p:spPr>
          <a:xfrm>
            <a:off x="4987019" y="6227190"/>
            <a:ext cx="956034" cy="50618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Diamond 82"/>
          <p:cNvSpPr/>
          <p:nvPr/>
        </p:nvSpPr>
        <p:spPr>
          <a:xfrm>
            <a:off x="5046797" y="6239254"/>
            <a:ext cx="325361" cy="313088"/>
          </a:xfrm>
          <a:prstGeom prst="diamond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ross 83"/>
          <p:cNvSpPr/>
          <p:nvPr/>
        </p:nvSpPr>
        <p:spPr>
          <a:xfrm>
            <a:off x="5325488" y="6446325"/>
            <a:ext cx="273521" cy="260955"/>
          </a:xfrm>
          <a:prstGeom prst="plus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ardrop 84"/>
          <p:cNvSpPr/>
          <p:nvPr/>
        </p:nvSpPr>
        <p:spPr>
          <a:xfrm>
            <a:off x="5565166" y="6252034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/>
          <p:cNvCxnSpPr/>
          <p:nvPr/>
        </p:nvCxnSpPr>
        <p:spPr>
          <a:xfrm flipH="1">
            <a:off x="5700263" y="6588689"/>
            <a:ext cx="461247" cy="33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382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09799" y="2246418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797597" y="3380394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234998" y="2246418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216616" y="3458176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9553213" y="2466243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3694413" y="3655649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>
            <a:off x="1793432" y="2526285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>
            <a:off x="10036935" y="281463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>
            <a:off x="7630846" y="3755133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iamond 37"/>
          <p:cNvSpPr/>
          <p:nvPr/>
        </p:nvSpPr>
        <p:spPr>
          <a:xfrm>
            <a:off x="8257341" y="3761438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ardrop 49"/>
          <p:cNvSpPr/>
          <p:nvPr/>
        </p:nvSpPr>
        <p:spPr>
          <a:xfrm>
            <a:off x="10387712" y="2507414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/>
          <p:cNvSpPr/>
          <p:nvPr/>
        </p:nvSpPr>
        <p:spPr>
          <a:xfrm>
            <a:off x="1205924" y="2509907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909799" y="4465697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1793432" y="4745564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5-Point Star 63"/>
          <p:cNvSpPr/>
          <p:nvPr/>
        </p:nvSpPr>
        <p:spPr>
          <a:xfrm>
            <a:off x="1205924" y="4729186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/>
          <p:cNvSpPr/>
          <p:nvPr/>
        </p:nvSpPr>
        <p:spPr>
          <a:xfrm>
            <a:off x="3119777" y="364241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2797597" y="2282555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iamond 66"/>
          <p:cNvSpPr/>
          <p:nvPr/>
        </p:nvSpPr>
        <p:spPr>
          <a:xfrm>
            <a:off x="3694413" y="255781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5-Point Star 67"/>
          <p:cNvSpPr/>
          <p:nvPr/>
        </p:nvSpPr>
        <p:spPr>
          <a:xfrm>
            <a:off x="3119777" y="2544580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234998" y="3462225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7216616" y="2215724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riangle 70"/>
          <p:cNvSpPr/>
          <p:nvPr/>
        </p:nvSpPr>
        <p:spPr>
          <a:xfrm>
            <a:off x="9553213" y="3682050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ross 71"/>
          <p:cNvSpPr/>
          <p:nvPr/>
        </p:nvSpPr>
        <p:spPr>
          <a:xfrm>
            <a:off x="10036935" y="4030443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/>
          <p:cNvSpPr/>
          <p:nvPr/>
        </p:nvSpPr>
        <p:spPr>
          <a:xfrm>
            <a:off x="7630846" y="2512681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iamond 73"/>
          <p:cNvSpPr/>
          <p:nvPr/>
        </p:nvSpPr>
        <p:spPr>
          <a:xfrm>
            <a:off x="8257341" y="2518986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ardrop 74"/>
          <p:cNvSpPr/>
          <p:nvPr/>
        </p:nvSpPr>
        <p:spPr>
          <a:xfrm>
            <a:off x="10387712" y="3723221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ounded Rectangle 182"/>
          <p:cNvSpPr/>
          <p:nvPr/>
        </p:nvSpPr>
        <p:spPr>
          <a:xfrm>
            <a:off x="4684555" y="3380394"/>
            <a:ext cx="1714235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5-Point Star 183"/>
          <p:cNvSpPr/>
          <p:nvPr/>
        </p:nvSpPr>
        <p:spPr>
          <a:xfrm>
            <a:off x="4974929" y="3663507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ardrop 184"/>
          <p:cNvSpPr/>
          <p:nvPr/>
        </p:nvSpPr>
        <p:spPr>
          <a:xfrm>
            <a:off x="5628851" y="366813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ounded Rectangle 185"/>
          <p:cNvSpPr/>
          <p:nvPr/>
        </p:nvSpPr>
        <p:spPr>
          <a:xfrm>
            <a:off x="4669899" y="2282555"/>
            <a:ext cx="1714235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5-Point Star 186"/>
          <p:cNvSpPr/>
          <p:nvPr/>
        </p:nvSpPr>
        <p:spPr>
          <a:xfrm>
            <a:off x="4960273" y="256566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ardrop 187"/>
          <p:cNvSpPr/>
          <p:nvPr/>
        </p:nvSpPr>
        <p:spPr>
          <a:xfrm>
            <a:off x="5614195" y="257029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909799" y="1134470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>
            <a:off x="1793432" y="1414337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/>
          <p:nvPr/>
        </p:nvSpPr>
        <p:spPr>
          <a:xfrm>
            <a:off x="1205924" y="139795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909799" y="3353749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>
            <a:off x="1793432" y="363361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/>
          <p:nvPr/>
        </p:nvSpPr>
        <p:spPr>
          <a:xfrm>
            <a:off x="1205924" y="361723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47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30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IDEA </a:t>
            </a:r>
            <a:r>
              <a:rPr lang="en-US" sz="6000" b="1" dirty="0" smtClean="0"/>
              <a:t>4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139788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/>
          <p:cNvSpPr/>
          <p:nvPr/>
        </p:nvSpPr>
        <p:spPr>
          <a:xfrm>
            <a:off x="3109279" y="2348815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3992912" y="2628682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7062733" y="2308625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iamond 66"/>
          <p:cNvSpPr/>
          <p:nvPr/>
        </p:nvSpPr>
        <p:spPr>
          <a:xfrm>
            <a:off x="8028878" y="2496166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5-Point Star 67"/>
          <p:cNvSpPr/>
          <p:nvPr/>
        </p:nvSpPr>
        <p:spPr>
          <a:xfrm>
            <a:off x="7317783" y="2495135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ounded Rectangle 182"/>
          <p:cNvSpPr/>
          <p:nvPr/>
        </p:nvSpPr>
        <p:spPr>
          <a:xfrm>
            <a:off x="5029767" y="2889047"/>
            <a:ext cx="1714235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5-Point Star 183"/>
          <p:cNvSpPr/>
          <p:nvPr/>
        </p:nvSpPr>
        <p:spPr>
          <a:xfrm>
            <a:off x="5320141" y="3172160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ardrop 184"/>
          <p:cNvSpPr/>
          <p:nvPr/>
        </p:nvSpPr>
        <p:spPr>
          <a:xfrm>
            <a:off x="5974063" y="3176790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ounded Rectangle 185"/>
          <p:cNvSpPr/>
          <p:nvPr/>
        </p:nvSpPr>
        <p:spPr>
          <a:xfrm>
            <a:off x="5015111" y="1791208"/>
            <a:ext cx="1714235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5-Point Star 186"/>
          <p:cNvSpPr/>
          <p:nvPr/>
        </p:nvSpPr>
        <p:spPr>
          <a:xfrm>
            <a:off x="5305485" y="2074321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ardrop 187"/>
          <p:cNvSpPr/>
          <p:nvPr/>
        </p:nvSpPr>
        <p:spPr>
          <a:xfrm>
            <a:off x="5959407" y="2078951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3367022" y="2595118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3097247" y="3438960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>
            <a:off x="3980880" y="3718827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3354990" y="3685263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3121888" y="4529105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>
            <a:off x="4005521" y="4808972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3379631" y="4775408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3097247" y="1222986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>
            <a:off x="3980880" y="1502853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iamond 59"/>
          <p:cNvSpPr/>
          <p:nvPr/>
        </p:nvSpPr>
        <p:spPr>
          <a:xfrm>
            <a:off x="3354990" y="1469289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iangle 1"/>
          <p:cNvSpPr/>
          <p:nvPr/>
        </p:nvSpPr>
        <p:spPr>
          <a:xfrm>
            <a:off x="7648560" y="2655031"/>
            <a:ext cx="384313" cy="3313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062733" y="3406464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/>
          <p:cNvSpPr/>
          <p:nvPr/>
        </p:nvSpPr>
        <p:spPr>
          <a:xfrm>
            <a:off x="8028878" y="3594005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/>
          <p:cNvSpPr/>
          <p:nvPr/>
        </p:nvSpPr>
        <p:spPr>
          <a:xfrm>
            <a:off x="7317783" y="3592974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/>
          <p:cNvSpPr/>
          <p:nvPr/>
        </p:nvSpPr>
        <p:spPr>
          <a:xfrm>
            <a:off x="7648560" y="3752870"/>
            <a:ext cx="384313" cy="3313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5029767" y="3986886"/>
            <a:ext cx="1714235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/>
          <p:cNvSpPr/>
          <p:nvPr/>
        </p:nvSpPr>
        <p:spPr>
          <a:xfrm>
            <a:off x="5320141" y="426999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ardrop 32"/>
          <p:cNvSpPr/>
          <p:nvPr/>
        </p:nvSpPr>
        <p:spPr>
          <a:xfrm>
            <a:off x="5974063" y="4274629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8985936" y="2814927"/>
            <a:ext cx="1635481" cy="843842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iamond 34"/>
          <p:cNvSpPr/>
          <p:nvPr/>
        </p:nvSpPr>
        <p:spPr>
          <a:xfrm>
            <a:off x="9617731" y="2946353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>
            <a:off x="9990844" y="3122252"/>
            <a:ext cx="384313" cy="3313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/>
          <p:nvPr/>
        </p:nvSpPr>
        <p:spPr>
          <a:xfrm>
            <a:off x="9207609" y="3184418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81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/>
          <p:cNvSpPr/>
          <p:nvPr/>
        </p:nvSpPr>
        <p:spPr>
          <a:xfrm>
            <a:off x="2325508" y="2348815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3209141" y="2628682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ounded Rectangle 182"/>
          <p:cNvSpPr/>
          <p:nvPr/>
        </p:nvSpPr>
        <p:spPr>
          <a:xfrm>
            <a:off x="4228384" y="2871525"/>
            <a:ext cx="1714235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5-Point Star 183"/>
          <p:cNvSpPr/>
          <p:nvPr/>
        </p:nvSpPr>
        <p:spPr>
          <a:xfrm>
            <a:off x="4518758" y="315463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ardrop 184"/>
          <p:cNvSpPr/>
          <p:nvPr/>
        </p:nvSpPr>
        <p:spPr>
          <a:xfrm>
            <a:off x="5172680" y="315926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/>
          <p:cNvSpPr/>
          <p:nvPr/>
        </p:nvSpPr>
        <p:spPr>
          <a:xfrm>
            <a:off x="2583251" y="2595118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2313476" y="3438960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>
            <a:off x="3197109" y="3718827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2571219" y="3685263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8100546" y="2905252"/>
            <a:ext cx="1635481" cy="843842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iamond 39"/>
          <p:cNvSpPr/>
          <p:nvPr/>
        </p:nvSpPr>
        <p:spPr>
          <a:xfrm>
            <a:off x="8732341" y="3036678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9105454" y="3212577"/>
            <a:ext cx="384313" cy="3313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>
            <a:off x="8322219" y="3274743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6210015" y="1274497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iamond 43"/>
          <p:cNvSpPr/>
          <p:nvPr/>
        </p:nvSpPr>
        <p:spPr>
          <a:xfrm>
            <a:off x="7176160" y="1462038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/>
          <p:nvPr/>
        </p:nvSpPr>
        <p:spPr>
          <a:xfrm>
            <a:off x="6465065" y="1461007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/>
          <p:cNvSpPr/>
          <p:nvPr/>
        </p:nvSpPr>
        <p:spPr>
          <a:xfrm>
            <a:off x="6795842" y="1620903"/>
            <a:ext cx="384313" cy="3313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6210015" y="2372336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7176160" y="2559877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/>
          <p:cNvSpPr/>
          <p:nvPr/>
        </p:nvSpPr>
        <p:spPr>
          <a:xfrm>
            <a:off x="6465065" y="2558846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/>
          <p:cNvSpPr/>
          <p:nvPr/>
        </p:nvSpPr>
        <p:spPr>
          <a:xfrm>
            <a:off x="6795842" y="2718742"/>
            <a:ext cx="384313" cy="3313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6210015" y="3562584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iamond 63"/>
          <p:cNvSpPr/>
          <p:nvPr/>
        </p:nvSpPr>
        <p:spPr>
          <a:xfrm>
            <a:off x="7176160" y="3750125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/>
          <p:cNvSpPr/>
          <p:nvPr/>
        </p:nvSpPr>
        <p:spPr>
          <a:xfrm>
            <a:off x="6465065" y="3749094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angle 68"/>
          <p:cNvSpPr/>
          <p:nvPr/>
        </p:nvSpPr>
        <p:spPr>
          <a:xfrm>
            <a:off x="6795842" y="3908990"/>
            <a:ext cx="384313" cy="3313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6210015" y="4660423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iamond 70"/>
          <p:cNvSpPr/>
          <p:nvPr/>
        </p:nvSpPr>
        <p:spPr>
          <a:xfrm>
            <a:off x="7176160" y="484796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5-Point Star 71"/>
          <p:cNvSpPr/>
          <p:nvPr/>
        </p:nvSpPr>
        <p:spPr>
          <a:xfrm>
            <a:off x="6465065" y="4846933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/>
          <p:cNvSpPr/>
          <p:nvPr/>
        </p:nvSpPr>
        <p:spPr>
          <a:xfrm>
            <a:off x="6795842" y="5006829"/>
            <a:ext cx="384313" cy="3313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26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5-Point Star 183"/>
          <p:cNvSpPr/>
          <p:nvPr/>
        </p:nvSpPr>
        <p:spPr>
          <a:xfrm>
            <a:off x="6533520" y="3794054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iamond 39"/>
          <p:cNvSpPr/>
          <p:nvPr/>
        </p:nvSpPr>
        <p:spPr>
          <a:xfrm>
            <a:off x="4130125" y="4365905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>
            <a:off x="6034720" y="3820459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1888389" y="4119336"/>
            <a:ext cx="1635481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iamond 70"/>
          <p:cNvSpPr/>
          <p:nvPr/>
        </p:nvSpPr>
        <p:spPr>
          <a:xfrm>
            <a:off x="2771963" y="435567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5-Point Star 71"/>
          <p:cNvSpPr/>
          <p:nvPr/>
        </p:nvSpPr>
        <p:spPr>
          <a:xfrm>
            <a:off x="4706094" y="4365905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/>
          <p:cNvSpPr/>
          <p:nvPr/>
        </p:nvSpPr>
        <p:spPr>
          <a:xfrm>
            <a:off x="2187411" y="4375605"/>
            <a:ext cx="384313" cy="3313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ross 34"/>
          <p:cNvSpPr/>
          <p:nvPr/>
        </p:nvSpPr>
        <p:spPr>
          <a:xfrm>
            <a:off x="8554372" y="3282342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797699" y="4113846"/>
            <a:ext cx="1635481" cy="843842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5681216" y="3543881"/>
            <a:ext cx="1635481" cy="843842"/>
          </a:xfrm>
          <a:prstGeom prst="roundRect">
            <a:avLst/>
          </a:prstGeom>
          <a:noFill/>
          <a:ln w="76200">
            <a:solidFill>
              <a:srgbClr val="4A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1888389" y="3019225"/>
            <a:ext cx="1635481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2771963" y="3255563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riangle 54"/>
          <p:cNvSpPr/>
          <p:nvPr/>
        </p:nvSpPr>
        <p:spPr>
          <a:xfrm>
            <a:off x="2187411" y="3275494"/>
            <a:ext cx="384313" cy="3313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/>
          <p:cNvSpPr/>
          <p:nvPr/>
        </p:nvSpPr>
        <p:spPr>
          <a:xfrm>
            <a:off x="6533520" y="2695501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iamond 56"/>
          <p:cNvSpPr/>
          <p:nvPr/>
        </p:nvSpPr>
        <p:spPr>
          <a:xfrm>
            <a:off x="4130125" y="3267352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>
            <a:off x="6034720" y="272190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-Point Star 59"/>
          <p:cNvSpPr/>
          <p:nvPr/>
        </p:nvSpPr>
        <p:spPr>
          <a:xfrm>
            <a:off x="4706094" y="3267352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3797699" y="3015293"/>
            <a:ext cx="1635481" cy="843842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5681216" y="2445328"/>
            <a:ext cx="1635481" cy="843842"/>
          </a:xfrm>
          <a:prstGeom prst="roundRect">
            <a:avLst/>
          </a:prstGeom>
          <a:noFill/>
          <a:ln w="76200">
            <a:solidFill>
              <a:srgbClr val="4A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1888389" y="1920672"/>
            <a:ext cx="1635481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iamond 73"/>
          <p:cNvSpPr/>
          <p:nvPr/>
        </p:nvSpPr>
        <p:spPr>
          <a:xfrm>
            <a:off x="2771963" y="215701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riangle 74"/>
          <p:cNvSpPr/>
          <p:nvPr/>
        </p:nvSpPr>
        <p:spPr>
          <a:xfrm>
            <a:off x="2187411" y="2176941"/>
            <a:ext cx="384313" cy="3313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iamond 75"/>
          <p:cNvSpPr/>
          <p:nvPr/>
        </p:nvSpPr>
        <p:spPr>
          <a:xfrm>
            <a:off x="4130125" y="2182962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5-Point Star 76"/>
          <p:cNvSpPr/>
          <p:nvPr/>
        </p:nvSpPr>
        <p:spPr>
          <a:xfrm>
            <a:off x="4706094" y="2182962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3797699" y="1930903"/>
            <a:ext cx="1635481" cy="843842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1888389" y="836282"/>
            <a:ext cx="1635481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iamond 79"/>
          <p:cNvSpPr/>
          <p:nvPr/>
        </p:nvSpPr>
        <p:spPr>
          <a:xfrm>
            <a:off x="2771963" y="107262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/>
          <p:cNvSpPr/>
          <p:nvPr/>
        </p:nvSpPr>
        <p:spPr>
          <a:xfrm>
            <a:off x="2187411" y="1092551"/>
            <a:ext cx="384313" cy="3313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ardrop 81"/>
          <p:cNvSpPr/>
          <p:nvPr/>
        </p:nvSpPr>
        <p:spPr>
          <a:xfrm>
            <a:off x="7909707" y="3271982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/>
          <p:cNvSpPr/>
          <p:nvPr/>
        </p:nvSpPr>
        <p:spPr>
          <a:xfrm>
            <a:off x="1888389" y="5199516"/>
            <a:ext cx="1635481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Diamond 83"/>
          <p:cNvSpPr/>
          <p:nvPr/>
        </p:nvSpPr>
        <p:spPr>
          <a:xfrm>
            <a:off x="2771963" y="543585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2187411" y="5455785"/>
            <a:ext cx="384313" cy="33130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7590526" y="3015293"/>
            <a:ext cx="1635481" cy="843842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62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5-Point Star 61"/>
          <p:cNvSpPr/>
          <p:nvPr/>
        </p:nvSpPr>
        <p:spPr>
          <a:xfrm>
            <a:off x="9496965" y="647210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ardrop 62"/>
          <p:cNvSpPr/>
          <p:nvPr/>
        </p:nvSpPr>
        <p:spPr>
          <a:xfrm>
            <a:off x="11056187" y="70347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ross 63"/>
          <p:cNvSpPr/>
          <p:nvPr/>
        </p:nvSpPr>
        <p:spPr>
          <a:xfrm>
            <a:off x="9923540" y="694002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riangle 64"/>
          <p:cNvSpPr/>
          <p:nvPr/>
        </p:nvSpPr>
        <p:spPr>
          <a:xfrm>
            <a:off x="10271606" y="698569"/>
            <a:ext cx="363658" cy="299095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iamond 65"/>
          <p:cNvSpPr/>
          <p:nvPr/>
        </p:nvSpPr>
        <p:spPr>
          <a:xfrm>
            <a:off x="10618486" y="662773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219762"/>
              </p:ext>
            </p:extLst>
          </p:nvPr>
        </p:nvGraphicFramePr>
        <p:xfrm>
          <a:off x="942201" y="400072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Before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After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Cross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Triangle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Diamond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Droplet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7" name="Chart 8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7984416"/>
              </p:ext>
            </p:extLst>
          </p:nvPr>
        </p:nvGraphicFramePr>
        <p:xfrm>
          <a:off x="525079" y="2888783"/>
          <a:ext cx="5595604" cy="3749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9" name="Chart 8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451694"/>
              </p:ext>
            </p:extLst>
          </p:nvPr>
        </p:nvGraphicFramePr>
        <p:xfrm>
          <a:off x="4634514" y="2780810"/>
          <a:ext cx="5595604" cy="3749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0" name="5-Point Star 89"/>
          <p:cNvSpPr/>
          <p:nvPr/>
        </p:nvSpPr>
        <p:spPr>
          <a:xfrm>
            <a:off x="3646132" y="3939794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ross 90"/>
          <p:cNvSpPr/>
          <p:nvPr/>
        </p:nvSpPr>
        <p:spPr>
          <a:xfrm>
            <a:off x="3886156" y="4972925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/>
          <p:cNvSpPr/>
          <p:nvPr/>
        </p:nvSpPr>
        <p:spPr>
          <a:xfrm>
            <a:off x="3169709" y="5439257"/>
            <a:ext cx="363658" cy="299095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iamond 92"/>
          <p:cNvSpPr/>
          <p:nvPr/>
        </p:nvSpPr>
        <p:spPr>
          <a:xfrm>
            <a:off x="2408290" y="474677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ardrop 93"/>
          <p:cNvSpPr/>
          <p:nvPr/>
        </p:nvSpPr>
        <p:spPr>
          <a:xfrm>
            <a:off x="2830199" y="378452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5-Point Star 99"/>
          <p:cNvSpPr/>
          <p:nvPr/>
        </p:nvSpPr>
        <p:spPr>
          <a:xfrm>
            <a:off x="7856299" y="3814714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ross 100"/>
          <p:cNvSpPr/>
          <p:nvPr/>
        </p:nvSpPr>
        <p:spPr>
          <a:xfrm>
            <a:off x="8212358" y="4790155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/>
          <p:cNvSpPr/>
          <p:nvPr/>
        </p:nvSpPr>
        <p:spPr>
          <a:xfrm>
            <a:off x="7318973" y="5352597"/>
            <a:ext cx="363658" cy="299095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Diamond 102"/>
          <p:cNvSpPr/>
          <p:nvPr/>
        </p:nvSpPr>
        <p:spPr>
          <a:xfrm>
            <a:off x="6520125" y="443892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ardrop 103"/>
          <p:cNvSpPr/>
          <p:nvPr/>
        </p:nvSpPr>
        <p:spPr>
          <a:xfrm>
            <a:off x="7131373" y="359518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8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ghtning Bolt 22"/>
          <p:cNvSpPr/>
          <p:nvPr/>
        </p:nvSpPr>
        <p:spPr>
          <a:xfrm rot="4866032">
            <a:off x="9843925" y="1114783"/>
            <a:ext cx="540855" cy="540855"/>
          </a:xfrm>
          <a:prstGeom prst="lightningBolt">
            <a:avLst/>
          </a:prstGeom>
          <a:noFill/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age result for clock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315" y="1152271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163878" y="5081974"/>
            <a:ext cx="4023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Slow abundance adjustment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6699635" y="5080617"/>
            <a:ext cx="421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Fast rearrangement</a:t>
            </a:r>
            <a:endParaRPr lang="en-US" sz="2400" dirty="0"/>
          </a:p>
        </p:txBody>
      </p:sp>
      <p:sp>
        <p:nvSpPr>
          <p:cNvPr id="1031" name="TextBox 1030"/>
          <p:cNvSpPr txBox="1"/>
          <p:nvPr/>
        </p:nvSpPr>
        <p:spPr>
          <a:xfrm>
            <a:off x="3163813" y="314833"/>
            <a:ext cx="4363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A</a:t>
            </a:r>
            <a:endParaRPr lang="en-US" sz="3400" dirty="0"/>
          </a:p>
        </p:txBody>
      </p:sp>
      <p:sp>
        <p:nvSpPr>
          <p:cNvPr id="72" name="TextBox 71"/>
          <p:cNvSpPr txBox="1"/>
          <p:nvPr/>
        </p:nvSpPr>
        <p:spPr>
          <a:xfrm>
            <a:off x="534406" y="2616969"/>
            <a:ext cx="42191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B</a:t>
            </a:r>
            <a:endParaRPr lang="en-US" sz="3400" dirty="0"/>
          </a:p>
        </p:txBody>
      </p:sp>
      <p:sp>
        <p:nvSpPr>
          <p:cNvPr id="73" name="TextBox 72"/>
          <p:cNvSpPr txBox="1"/>
          <p:nvPr/>
        </p:nvSpPr>
        <p:spPr>
          <a:xfrm>
            <a:off x="6225943" y="2601686"/>
            <a:ext cx="4171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C</a:t>
            </a:r>
            <a:endParaRPr lang="en-US" sz="3400" dirty="0"/>
          </a:p>
        </p:txBody>
      </p:sp>
      <p:sp>
        <p:nvSpPr>
          <p:cNvPr id="5" name="Bent Arrow 4"/>
          <p:cNvSpPr/>
          <p:nvPr/>
        </p:nvSpPr>
        <p:spPr>
          <a:xfrm rot="5400000">
            <a:off x="8731219" y="1445387"/>
            <a:ext cx="1162189" cy="1180974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Bent Arrow 38"/>
          <p:cNvSpPr/>
          <p:nvPr/>
        </p:nvSpPr>
        <p:spPr>
          <a:xfrm rot="5400000" flipV="1">
            <a:off x="2278336" y="1428458"/>
            <a:ext cx="1162189" cy="1214832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692" y="5844237"/>
            <a:ext cx="1092731" cy="64056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567613" y="6163141"/>
            <a:ext cx="457055" cy="13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62931" y="5963503"/>
            <a:ext cx="164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</a:t>
            </a:r>
            <a:r>
              <a:rPr lang="en-US" dirty="0" smtClean="0"/>
              <a:t>ene function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750113" y="5784216"/>
            <a:ext cx="1192480" cy="727906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24668" y="5488498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Cell</a:t>
            </a:r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5821782" y="6152709"/>
            <a:ext cx="303414" cy="14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080641" y="5961694"/>
            <a:ext cx="1110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taxonomy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5701" y="464471"/>
            <a:ext cx="3203148" cy="18169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918" y="2934606"/>
            <a:ext cx="3183345" cy="19357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5311" y="2760681"/>
            <a:ext cx="3128887" cy="22922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4399" y="637790"/>
            <a:ext cx="1453787" cy="14478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7093" y="3188009"/>
            <a:ext cx="1454646" cy="146073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4198" y="3192889"/>
            <a:ext cx="1454646" cy="146073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626651" y="386967"/>
            <a:ext cx="4821535" cy="1968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80219" y="2760681"/>
            <a:ext cx="4821535" cy="23390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670107" y="2740596"/>
            <a:ext cx="4821535" cy="23591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58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52846" y="2311589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676384" y="2904904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873374" y="2227438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09891" y="4657767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9191589" y="2447263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>
            <a:off x="1636479" y="259145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>
            <a:off x="9675311" y="279565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>
            <a:off x="7224121" y="4954724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iamond 37"/>
          <p:cNvSpPr/>
          <p:nvPr/>
        </p:nvSpPr>
        <p:spPr>
          <a:xfrm>
            <a:off x="7850616" y="4961029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ardrop 49"/>
          <p:cNvSpPr/>
          <p:nvPr/>
        </p:nvSpPr>
        <p:spPr>
          <a:xfrm>
            <a:off x="10026088" y="2488434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4597677" y="2911212"/>
            <a:ext cx="1635481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/>
          <p:cNvSpPr/>
          <p:nvPr/>
        </p:nvSpPr>
        <p:spPr>
          <a:xfrm>
            <a:off x="4888051" y="3194325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/>
          <p:cNvSpPr/>
          <p:nvPr/>
        </p:nvSpPr>
        <p:spPr>
          <a:xfrm>
            <a:off x="1048971" y="257507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752846" y="3440460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1636479" y="3720327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5-Point Star 63"/>
          <p:cNvSpPr/>
          <p:nvPr/>
        </p:nvSpPr>
        <p:spPr>
          <a:xfrm>
            <a:off x="1048971" y="370394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/>
          <p:cNvSpPr/>
          <p:nvPr/>
        </p:nvSpPr>
        <p:spPr>
          <a:xfrm>
            <a:off x="2955700" y="3152641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780104" y="2227438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/>
          <p:cNvSpPr/>
          <p:nvPr/>
        </p:nvSpPr>
        <p:spPr>
          <a:xfrm>
            <a:off x="7194334" y="2524395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iamond 73"/>
          <p:cNvSpPr/>
          <p:nvPr/>
        </p:nvSpPr>
        <p:spPr>
          <a:xfrm>
            <a:off x="7820829" y="253070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ardrop 179"/>
          <p:cNvSpPr/>
          <p:nvPr/>
        </p:nvSpPr>
        <p:spPr>
          <a:xfrm>
            <a:off x="5541973" y="3198955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806631" y="3454528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riangle 76"/>
          <p:cNvSpPr/>
          <p:nvPr/>
        </p:nvSpPr>
        <p:spPr>
          <a:xfrm>
            <a:off x="7220861" y="3751485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Diamond 77"/>
          <p:cNvSpPr/>
          <p:nvPr/>
        </p:nvSpPr>
        <p:spPr>
          <a:xfrm>
            <a:off x="7847356" y="375779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806631" y="1021370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>
            <a:off x="7220861" y="131832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Diamond 80"/>
          <p:cNvSpPr/>
          <p:nvPr/>
        </p:nvSpPr>
        <p:spPr>
          <a:xfrm>
            <a:off x="7847356" y="1324632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870114" y="1021370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9188329" y="1241195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ross 83"/>
          <p:cNvSpPr/>
          <p:nvPr/>
        </p:nvSpPr>
        <p:spPr>
          <a:xfrm>
            <a:off x="9672051" y="1589588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ardrop 84"/>
          <p:cNvSpPr/>
          <p:nvPr/>
        </p:nvSpPr>
        <p:spPr>
          <a:xfrm>
            <a:off x="10022828" y="1282366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Diamond 135"/>
          <p:cNvSpPr/>
          <p:nvPr/>
        </p:nvSpPr>
        <p:spPr>
          <a:xfrm>
            <a:off x="3638081" y="3151281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870114" y="4646164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9188329" y="4865989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>
            <a:off x="9672051" y="5214382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ardrop 44"/>
          <p:cNvSpPr/>
          <p:nvPr/>
        </p:nvSpPr>
        <p:spPr>
          <a:xfrm>
            <a:off x="10022828" y="4907160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866854" y="3440096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/>
          <p:cNvSpPr/>
          <p:nvPr/>
        </p:nvSpPr>
        <p:spPr>
          <a:xfrm>
            <a:off x="9185069" y="3659921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9668791" y="4008314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ardrop 48"/>
          <p:cNvSpPr/>
          <p:nvPr/>
        </p:nvSpPr>
        <p:spPr>
          <a:xfrm>
            <a:off x="10019568" y="3701092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79233" y="3427308"/>
            <a:ext cx="1635481" cy="843842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850990" y="3450202"/>
            <a:ext cx="1635481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678891" y="2244892"/>
            <a:ext cx="1835128" cy="957761"/>
          </a:xfrm>
          <a:prstGeom prst="ellipse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594727" y="1720452"/>
            <a:ext cx="1835128" cy="957761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880210" y="2322883"/>
            <a:ext cx="1606262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995693" y="2288828"/>
            <a:ext cx="1635481" cy="843842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529261" y="2891468"/>
            <a:ext cx="1835128" cy="95776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7596803" y="4058777"/>
            <a:ext cx="1835128" cy="957761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5510563" y="1677307"/>
            <a:ext cx="1835128" cy="95776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7596803" y="2891468"/>
            <a:ext cx="1835128" cy="957761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9678891" y="3450202"/>
            <a:ext cx="1835128" cy="957761"/>
          </a:xfrm>
          <a:prstGeom prst="ellipse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5529261" y="4058777"/>
            <a:ext cx="1835128" cy="95776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0" name="Triangle 89"/>
          <p:cNvSpPr/>
          <p:nvPr/>
        </p:nvSpPr>
        <p:spPr>
          <a:xfrm>
            <a:off x="3961711" y="2475399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Diamond 90"/>
          <p:cNvSpPr/>
          <p:nvPr/>
        </p:nvSpPr>
        <p:spPr>
          <a:xfrm>
            <a:off x="5933901" y="3165449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ross 92"/>
          <p:cNvSpPr/>
          <p:nvPr/>
        </p:nvSpPr>
        <p:spPr>
          <a:xfrm>
            <a:off x="1897946" y="3709221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/>
          <p:cNvSpPr/>
          <p:nvPr/>
        </p:nvSpPr>
        <p:spPr>
          <a:xfrm>
            <a:off x="6572719" y="3165449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ross 98"/>
          <p:cNvSpPr/>
          <p:nvPr/>
        </p:nvSpPr>
        <p:spPr>
          <a:xfrm>
            <a:off x="10832490" y="3909050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5-Point Star 99"/>
          <p:cNvSpPr/>
          <p:nvPr/>
        </p:nvSpPr>
        <p:spPr>
          <a:xfrm>
            <a:off x="3131674" y="247589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5-Point Star 100"/>
          <p:cNvSpPr/>
          <p:nvPr/>
        </p:nvSpPr>
        <p:spPr>
          <a:xfrm>
            <a:off x="10084596" y="3900954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Diamond 104"/>
          <p:cNvSpPr/>
          <p:nvPr/>
        </p:nvSpPr>
        <p:spPr>
          <a:xfrm>
            <a:off x="10435887" y="3576865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ardrop 105"/>
          <p:cNvSpPr/>
          <p:nvPr/>
        </p:nvSpPr>
        <p:spPr>
          <a:xfrm>
            <a:off x="1256173" y="3693963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ardrop 113"/>
          <p:cNvSpPr/>
          <p:nvPr/>
        </p:nvSpPr>
        <p:spPr>
          <a:xfrm>
            <a:off x="1291917" y="2555483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ross 115"/>
          <p:cNvSpPr/>
          <p:nvPr/>
        </p:nvSpPr>
        <p:spPr>
          <a:xfrm>
            <a:off x="3521774" y="276640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ardrop 174"/>
          <p:cNvSpPr/>
          <p:nvPr/>
        </p:nvSpPr>
        <p:spPr>
          <a:xfrm>
            <a:off x="8053440" y="2015356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riangle 175"/>
          <p:cNvSpPr/>
          <p:nvPr/>
        </p:nvSpPr>
        <p:spPr>
          <a:xfrm>
            <a:off x="8561131" y="2078641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Cross 176"/>
          <p:cNvSpPr/>
          <p:nvPr/>
        </p:nvSpPr>
        <p:spPr>
          <a:xfrm>
            <a:off x="1938947" y="2580317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riangle 180"/>
          <p:cNvSpPr/>
          <p:nvPr/>
        </p:nvSpPr>
        <p:spPr>
          <a:xfrm>
            <a:off x="3899846" y="361716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5-Point Star 181"/>
          <p:cNvSpPr/>
          <p:nvPr/>
        </p:nvSpPr>
        <p:spPr>
          <a:xfrm>
            <a:off x="3069809" y="3617666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Cross 182"/>
          <p:cNvSpPr/>
          <p:nvPr/>
        </p:nvSpPr>
        <p:spPr>
          <a:xfrm>
            <a:off x="3459909" y="3908174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Cross 183"/>
          <p:cNvSpPr/>
          <p:nvPr/>
        </p:nvSpPr>
        <p:spPr>
          <a:xfrm>
            <a:off x="10794515" y="2691699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5-Point Star 184"/>
          <p:cNvSpPr/>
          <p:nvPr/>
        </p:nvSpPr>
        <p:spPr>
          <a:xfrm>
            <a:off x="10046621" y="2683603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Diamond 185"/>
          <p:cNvSpPr/>
          <p:nvPr/>
        </p:nvSpPr>
        <p:spPr>
          <a:xfrm>
            <a:off x="10397912" y="235951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Diamond 186"/>
          <p:cNvSpPr/>
          <p:nvPr/>
        </p:nvSpPr>
        <p:spPr>
          <a:xfrm>
            <a:off x="5928154" y="432080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riangle 187"/>
          <p:cNvSpPr/>
          <p:nvPr/>
        </p:nvSpPr>
        <p:spPr>
          <a:xfrm>
            <a:off x="6566972" y="4320804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Diamond 188"/>
          <p:cNvSpPr/>
          <p:nvPr/>
        </p:nvSpPr>
        <p:spPr>
          <a:xfrm>
            <a:off x="5891916" y="195907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riangle 189"/>
          <p:cNvSpPr/>
          <p:nvPr/>
        </p:nvSpPr>
        <p:spPr>
          <a:xfrm>
            <a:off x="6530734" y="1959070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ardrop 190"/>
          <p:cNvSpPr/>
          <p:nvPr/>
        </p:nvSpPr>
        <p:spPr>
          <a:xfrm>
            <a:off x="8055273" y="434844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riangle 191"/>
          <p:cNvSpPr/>
          <p:nvPr/>
        </p:nvSpPr>
        <p:spPr>
          <a:xfrm>
            <a:off x="8562964" y="4411732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ardrop 192"/>
          <p:cNvSpPr/>
          <p:nvPr/>
        </p:nvSpPr>
        <p:spPr>
          <a:xfrm>
            <a:off x="8043366" y="3202653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riangle 193"/>
          <p:cNvSpPr/>
          <p:nvPr/>
        </p:nvSpPr>
        <p:spPr>
          <a:xfrm>
            <a:off x="8551057" y="326593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77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-Point Star 3"/>
          <p:cNvSpPr/>
          <p:nvPr/>
        </p:nvSpPr>
        <p:spPr>
          <a:xfrm>
            <a:off x="1149991" y="1599630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1149990" y="120268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/>
          <p:cNvSpPr/>
          <p:nvPr/>
        </p:nvSpPr>
        <p:spPr>
          <a:xfrm>
            <a:off x="1605214" y="159764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/>
          <p:cNvSpPr/>
          <p:nvPr/>
        </p:nvSpPr>
        <p:spPr>
          <a:xfrm>
            <a:off x="1605213" y="120070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/>
          <p:cNvSpPr/>
          <p:nvPr/>
        </p:nvSpPr>
        <p:spPr>
          <a:xfrm>
            <a:off x="2061145" y="159480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/>
          <p:cNvSpPr/>
          <p:nvPr/>
        </p:nvSpPr>
        <p:spPr>
          <a:xfrm>
            <a:off x="2061144" y="119786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/>
          <p:cNvSpPr/>
          <p:nvPr/>
        </p:nvSpPr>
        <p:spPr>
          <a:xfrm>
            <a:off x="2504492" y="1598766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2504491" y="1201825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ardrop 11"/>
          <p:cNvSpPr/>
          <p:nvPr/>
        </p:nvSpPr>
        <p:spPr>
          <a:xfrm>
            <a:off x="1178821" y="386780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ardrop 12"/>
          <p:cNvSpPr/>
          <p:nvPr/>
        </p:nvSpPr>
        <p:spPr>
          <a:xfrm>
            <a:off x="1573245" y="4278791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ardrop 13"/>
          <p:cNvSpPr/>
          <p:nvPr/>
        </p:nvSpPr>
        <p:spPr>
          <a:xfrm>
            <a:off x="1577932" y="3867824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ardrop 14"/>
          <p:cNvSpPr/>
          <p:nvPr/>
        </p:nvSpPr>
        <p:spPr>
          <a:xfrm>
            <a:off x="1181550" y="4278791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/>
          <p:cNvSpPr/>
          <p:nvPr/>
        </p:nvSpPr>
        <p:spPr>
          <a:xfrm>
            <a:off x="1162984" y="2477394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/>
          <p:cNvSpPr/>
          <p:nvPr/>
        </p:nvSpPr>
        <p:spPr>
          <a:xfrm>
            <a:off x="1166741" y="2105581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/>
          <p:cNvSpPr/>
          <p:nvPr/>
        </p:nvSpPr>
        <p:spPr>
          <a:xfrm>
            <a:off x="1536702" y="2472543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/>
        </p:nvSpPr>
        <p:spPr>
          <a:xfrm>
            <a:off x="1540459" y="2100730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/>
          <p:cNvSpPr/>
          <p:nvPr/>
        </p:nvSpPr>
        <p:spPr>
          <a:xfrm>
            <a:off x="1155497" y="296113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1149990" y="336477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1616577" y="2962109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1611070" y="3365749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iamond 23"/>
          <p:cNvSpPr/>
          <p:nvPr/>
        </p:nvSpPr>
        <p:spPr>
          <a:xfrm>
            <a:off x="1185739" y="472257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iamond 24"/>
          <p:cNvSpPr/>
          <p:nvPr/>
        </p:nvSpPr>
        <p:spPr>
          <a:xfrm>
            <a:off x="1186710" y="5137061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iamond 25"/>
          <p:cNvSpPr/>
          <p:nvPr/>
        </p:nvSpPr>
        <p:spPr>
          <a:xfrm>
            <a:off x="1623524" y="4723548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iamond 26"/>
          <p:cNvSpPr/>
          <p:nvPr/>
        </p:nvSpPr>
        <p:spPr>
          <a:xfrm>
            <a:off x="1624495" y="5138035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/>
          <p:cNvSpPr/>
          <p:nvPr/>
        </p:nvSpPr>
        <p:spPr>
          <a:xfrm>
            <a:off x="1903416" y="2467779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>
            <a:off x="1907173" y="209596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/>
          <p:cNvSpPr/>
          <p:nvPr/>
        </p:nvSpPr>
        <p:spPr>
          <a:xfrm>
            <a:off x="5486298" y="2467779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/>
          <p:cNvSpPr/>
          <p:nvPr/>
        </p:nvSpPr>
        <p:spPr>
          <a:xfrm>
            <a:off x="5459284" y="4727243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/>
          <p:cNvSpPr/>
          <p:nvPr/>
        </p:nvSpPr>
        <p:spPr>
          <a:xfrm>
            <a:off x="5449617" y="1591073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/>
          <p:nvPr/>
        </p:nvSpPr>
        <p:spPr>
          <a:xfrm>
            <a:off x="5444951" y="1180216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/>
          <p:nvPr/>
        </p:nvSpPr>
        <p:spPr>
          <a:xfrm>
            <a:off x="5920364" y="1180216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/>
          <p:nvPr/>
        </p:nvSpPr>
        <p:spPr>
          <a:xfrm>
            <a:off x="5928365" y="159480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ardrop 35"/>
          <p:cNvSpPr/>
          <p:nvPr/>
        </p:nvSpPr>
        <p:spPr>
          <a:xfrm>
            <a:off x="5441788" y="386613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ardrop 36"/>
          <p:cNvSpPr/>
          <p:nvPr/>
        </p:nvSpPr>
        <p:spPr>
          <a:xfrm>
            <a:off x="5836212" y="4277120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/>
          <p:cNvSpPr/>
          <p:nvPr/>
        </p:nvSpPr>
        <p:spPr>
          <a:xfrm>
            <a:off x="5464791" y="296016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>
            <a:off x="5490055" y="209596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ardrop 39"/>
          <p:cNvSpPr/>
          <p:nvPr/>
        </p:nvSpPr>
        <p:spPr>
          <a:xfrm>
            <a:off x="5840899" y="3866153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ardrop 40"/>
          <p:cNvSpPr/>
          <p:nvPr/>
        </p:nvSpPr>
        <p:spPr>
          <a:xfrm>
            <a:off x="5444517" y="4277120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>
            <a:off x="5860016" y="2462928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>
            <a:off x="5863773" y="2091115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>
            <a:off x="6233734" y="2463899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ross 44"/>
          <p:cNvSpPr/>
          <p:nvPr/>
        </p:nvSpPr>
        <p:spPr>
          <a:xfrm>
            <a:off x="6237491" y="209208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5459284" y="336380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/>
          <p:cNvSpPr/>
          <p:nvPr/>
        </p:nvSpPr>
        <p:spPr>
          <a:xfrm>
            <a:off x="5925871" y="296113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/>
          <p:cNvSpPr/>
          <p:nvPr/>
        </p:nvSpPr>
        <p:spPr>
          <a:xfrm>
            <a:off x="5920364" y="336477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riangle 48"/>
          <p:cNvSpPr/>
          <p:nvPr/>
        </p:nvSpPr>
        <p:spPr>
          <a:xfrm>
            <a:off x="6406285" y="2959196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riangle 49"/>
          <p:cNvSpPr/>
          <p:nvPr/>
        </p:nvSpPr>
        <p:spPr>
          <a:xfrm>
            <a:off x="6400778" y="3362836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riangle 50"/>
          <p:cNvSpPr/>
          <p:nvPr/>
        </p:nvSpPr>
        <p:spPr>
          <a:xfrm>
            <a:off x="6867365" y="296016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iangle 51"/>
          <p:cNvSpPr/>
          <p:nvPr/>
        </p:nvSpPr>
        <p:spPr>
          <a:xfrm>
            <a:off x="6861858" y="336380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5460255" y="514173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5897069" y="4728217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5898040" y="514270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6329029" y="4729189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ardrop 56"/>
          <p:cNvSpPr/>
          <p:nvPr/>
        </p:nvSpPr>
        <p:spPr>
          <a:xfrm>
            <a:off x="6236191" y="3861389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/>
          <p:cNvSpPr/>
          <p:nvPr/>
        </p:nvSpPr>
        <p:spPr>
          <a:xfrm>
            <a:off x="10664397" y="2675129"/>
            <a:ext cx="439489" cy="92868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5-Point Star 61"/>
          <p:cNvSpPr/>
          <p:nvPr/>
        </p:nvSpPr>
        <p:spPr>
          <a:xfrm>
            <a:off x="8902605" y="555770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ardrop 62"/>
          <p:cNvSpPr/>
          <p:nvPr/>
        </p:nvSpPr>
        <p:spPr>
          <a:xfrm>
            <a:off x="10461827" y="61203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ross 63"/>
          <p:cNvSpPr/>
          <p:nvPr/>
        </p:nvSpPr>
        <p:spPr>
          <a:xfrm>
            <a:off x="9329180" y="602562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riangle 64"/>
          <p:cNvSpPr/>
          <p:nvPr/>
        </p:nvSpPr>
        <p:spPr>
          <a:xfrm>
            <a:off x="9677246" y="607129"/>
            <a:ext cx="363658" cy="299095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iamond 65"/>
          <p:cNvSpPr/>
          <p:nvPr/>
        </p:nvSpPr>
        <p:spPr>
          <a:xfrm>
            <a:off x="10024126" y="571333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80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960464" y="1184449"/>
            <a:ext cx="1651577" cy="933237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3157642" y="136056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>
            <a:off x="3641364" y="1708960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ardrop 49"/>
          <p:cNvSpPr/>
          <p:nvPr/>
        </p:nvSpPr>
        <p:spPr>
          <a:xfrm>
            <a:off x="3992141" y="140173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2150772" y="2324423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iamond 66"/>
          <p:cNvSpPr/>
          <p:nvPr/>
        </p:nvSpPr>
        <p:spPr>
          <a:xfrm>
            <a:off x="3052953" y="2578856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943614" y="1132181"/>
            <a:ext cx="1651577" cy="933237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/>
          <p:cNvSpPr/>
          <p:nvPr/>
        </p:nvSpPr>
        <p:spPr>
          <a:xfrm>
            <a:off x="1235275" y="1407005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iamond 73"/>
          <p:cNvSpPr/>
          <p:nvPr/>
        </p:nvSpPr>
        <p:spPr>
          <a:xfrm>
            <a:off x="1861770" y="141331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ounded Rectangle 185"/>
          <p:cNvSpPr/>
          <p:nvPr/>
        </p:nvSpPr>
        <p:spPr>
          <a:xfrm>
            <a:off x="4165509" y="2319075"/>
            <a:ext cx="1631865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5-Point Star 186"/>
          <p:cNvSpPr/>
          <p:nvPr/>
        </p:nvSpPr>
        <p:spPr>
          <a:xfrm>
            <a:off x="4478056" y="2573237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ardrop 187"/>
          <p:cNvSpPr/>
          <p:nvPr/>
        </p:nvSpPr>
        <p:spPr>
          <a:xfrm>
            <a:off x="5131978" y="257786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36035" y="2319075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>
            <a:off x="1108973" y="2603898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/>
          <p:nvPr/>
        </p:nvSpPr>
        <p:spPr>
          <a:xfrm>
            <a:off x="432160" y="2582564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5057187" y="1273844"/>
            <a:ext cx="1606262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942451" y="3329372"/>
            <a:ext cx="1635481" cy="843842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iangle 51"/>
          <p:cNvSpPr/>
          <p:nvPr/>
        </p:nvSpPr>
        <p:spPr>
          <a:xfrm>
            <a:off x="5668638" y="1624354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5-Point Star 52"/>
          <p:cNvSpPr/>
          <p:nvPr/>
        </p:nvSpPr>
        <p:spPr>
          <a:xfrm>
            <a:off x="5290787" y="1465577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ardrop 53"/>
          <p:cNvSpPr/>
          <p:nvPr/>
        </p:nvSpPr>
        <p:spPr>
          <a:xfrm>
            <a:off x="6238675" y="359602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ardrop 55"/>
          <p:cNvSpPr/>
          <p:nvPr/>
        </p:nvSpPr>
        <p:spPr>
          <a:xfrm>
            <a:off x="2381586" y="3751293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889277" y="381457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>
            <a:off x="6885705" y="3620861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ross 59"/>
          <p:cNvSpPr/>
          <p:nvPr/>
        </p:nvSpPr>
        <p:spPr>
          <a:xfrm>
            <a:off x="4996035" y="385664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/>
          <p:cNvSpPr/>
          <p:nvPr/>
        </p:nvSpPr>
        <p:spPr>
          <a:xfrm>
            <a:off x="456123" y="3734129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67515" y="3443127"/>
            <a:ext cx="1651577" cy="93323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017531" y="3487824"/>
            <a:ext cx="1651577" cy="9332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992141" y="3532522"/>
            <a:ext cx="1651577" cy="933237"/>
          </a:xfrm>
          <a:prstGeom prst="ellipse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ardrop 81"/>
          <p:cNvSpPr/>
          <p:nvPr/>
        </p:nvSpPr>
        <p:spPr>
          <a:xfrm>
            <a:off x="2472414" y="2588640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Diamond 82"/>
          <p:cNvSpPr/>
          <p:nvPr/>
        </p:nvSpPr>
        <p:spPr>
          <a:xfrm>
            <a:off x="6112253" y="1458947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4312993" y="3841100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5-Point Star 84"/>
          <p:cNvSpPr/>
          <p:nvPr/>
        </p:nvSpPr>
        <p:spPr>
          <a:xfrm>
            <a:off x="1036135" y="3751293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32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ghtning Bolt 22"/>
          <p:cNvSpPr/>
          <p:nvPr/>
        </p:nvSpPr>
        <p:spPr>
          <a:xfrm rot="4866032">
            <a:off x="9843925" y="1114783"/>
            <a:ext cx="540855" cy="540855"/>
          </a:xfrm>
          <a:prstGeom prst="lightningBolt">
            <a:avLst/>
          </a:prstGeom>
          <a:noFill/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age result for clock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315" y="1152271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805528" y="5006777"/>
            <a:ext cx="4023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Slow abundance adjustment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6341285" y="5005420"/>
            <a:ext cx="421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Fast rearrangement</a:t>
            </a:r>
            <a:endParaRPr lang="en-US" sz="2400" dirty="0"/>
          </a:p>
        </p:txBody>
      </p:sp>
      <p:sp>
        <p:nvSpPr>
          <p:cNvPr id="1031" name="TextBox 1030"/>
          <p:cNvSpPr txBox="1"/>
          <p:nvPr/>
        </p:nvSpPr>
        <p:spPr>
          <a:xfrm>
            <a:off x="3163814" y="544797"/>
            <a:ext cx="4363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A</a:t>
            </a:r>
            <a:endParaRPr lang="en-US" sz="3400" dirty="0"/>
          </a:p>
        </p:txBody>
      </p:sp>
      <p:sp>
        <p:nvSpPr>
          <p:cNvPr id="72" name="TextBox 71"/>
          <p:cNvSpPr txBox="1"/>
          <p:nvPr/>
        </p:nvSpPr>
        <p:spPr>
          <a:xfrm>
            <a:off x="388426" y="2616968"/>
            <a:ext cx="42191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B</a:t>
            </a:r>
            <a:endParaRPr lang="en-US" sz="3400" dirty="0"/>
          </a:p>
        </p:txBody>
      </p:sp>
      <p:sp>
        <p:nvSpPr>
          <p:cNvPr id="73" name="TextBox 72"/>
          <p:cNvSpPr txBox="1"/>
          <p:nvPr/>
        </p:nvSpPr>
        <p:spPr>
          <a:xfrm>
            <a:off x="5904664" y="2601686"/>
            <a:ext cx="4171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C</a:t>
            </a:r>
            <a:endParaRPr lang="en-US" sz="3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-5813" b="-3491"/>
          <a:stretch/>
        </p:blipFill>
        <p:spPr>
          <a:xfrm>
            <a:off x="3581134" y="656682"/>
            <a:ext cx="4115806" cy="1904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t="-13664" b="1"/>
          <a:stretch/>
        </p:blipFill>
        <p:spPr>
          <a:xfrm>
            <a:off x="805528" y="2760512"/>
            <a:ext cx="4023255" cy="2246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-374" t="-50790" r="374" b="296"/>
          <a:stretch/>
        </p:blipFill>
        <p:spPr>
          <a:xfrm>
            <a:off x="6341286" y="2760512"/>
            <a:ext cx="4213801" cy="22449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Bent Arrow 4"/>
          <p:cNvSpPr/>
          <p:nvPr/>
        </p:nvSpPr>
        <p:spPr>
          <a:xfrm rot="5400000">
            <a:off x="8731219" y="1445387"/>
            <a:ext cx="1162189" cy="1180974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Bent Arrow 38"/>
          <p:cNvSpPr/>
          <p:nvPr/>
        </p:nvSpPr>
        <p:spPr>
          <a:xfrm rot="5400000" flipV="1">
            <a:off x="2278336" y="1428458"/>
            <a:ext cx="1162189" cy="1214832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3555" y="5844237"/>
            <a:ext cx="1092731" cy="64056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320476" y="6163141"/>
            <a:ext cx="457055" cy="13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15794" y="5963503"/>
            <a:ext cx="164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</a:t>
            </a:r>
            <a:r>
              <a:rPr lang="en-US" dirty="0" smtClean="0"/>
              <a:t>ene function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02976" y="5784216"/>
            <a:ext cx="1192480" cy="727906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777531" y="5488498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Cell</a:t>
            </a:r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5574645" y="6350418"/>
            <a:ext cx="303414" cy="14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5598823" y="5956843"/>
            <a:ext cx="279236" cy="57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833504" y="5760035"/>
            <a:ext cx="185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smtClean="0"/>
              <a:t>hape</a:t>
            </a:r>
            <a:r>
              <a:rPr lang="en-US" dirty="0" smtClean="0"/>
              <a:t>: major taxa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833504" y="6159403"/>
            <a:ext cx="177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color: minor taxa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/>
          <a:srcRect l="-34161" t="1" r="-41904" b="-104504"/>
          <a:stretch/>
        </p:blipFill>
        <p:spPr>
          <a:xfrm>
            <a:off x="9514416" y="2822104"/>
            <a:ext cx="976055" cy="5269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9449800" y="304785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Seed bank</a:t>
            </a:r>
            <a:endParaRPr lang="en-US" dirty="0"/>
          </a:p>
        </p:txBody>
      </p:sp>
      <p:cxnSp>
        <p:nvCxnSpPr>
          <p:cNvPr id="13" name="Curved Connector 12"/>
          <p:cNvCxnSpPr/>
          <p:nvPr/>
        </p:nvCxnSpPr>
        <p:spPr>
          <a:xfrm rot="10800000" flipV="1">
            <a:off x="6647320" y="2885956"/>
            <a:ext cx="2867096" cy="813730"/>
          </a:xfrm>
          <a:prstGeom prst="curvedConnector3">
            <a:avLst>
              <a:gd name="adj1" fmla="val 1000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rot="10800000" flipV="1">
            <a:off x="7416163" y="3033471"/>
            <a:ext cx="2089799" cy="666213"/>
          </a:xfrm>
          <a:prstGeom prst="curvedConnector3">
            <a:avLst>
              <a:gd name="adj1" fmla="val 1004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/>
          <p:nvPr/>
        </p:nvCxnSpPr>
        <p:spPr>
          <a:xfrm rot="10800000" flipV="1">
            <a:off x="8473749" y="3182730"/>
            <a:ext cx="991247" cy="332679"/>
          </a:xfrm>
          <a:prstGeom prst="curvedConnector3">
            <a:avLst>
              <a:gd name="adj1" fmla="val 1012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/>
          <p:nvPr/>
        </p:nvCxnSpPr>
        <p:spPr>
          <a:xfrm rot="5400000">
            <a:off x="9232774" y="3311841"/>
            <a:ext cx="237698" cy="196354"/>
          </a:xfrm>
          <a:prstGeom prst="curvedConnector3">
            <a:avLst>
              <a:gd name="adj1" fmla="val 126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9" idx="2"/>
          </p:cNvCxnSpPr>
          <p:nvPr/>
        </p:nvCxnSpPr>
        <p:spPr>
          <a:xfrm rot="5400000">
            <a:off x="9866131" y="3561498"/>
            <a:ext cx="305222" cy="166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4822" y="661886"/>
            <a:ext cx="912716" cy="18937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0"/>
          <a:srcRect t="-9557" b="-9095"/>
          <a:stretch/>
        </p:blipFill>
        <p:spPr>
          <a:xfrm>
            <a:off x="4835915" y="2751889"/>
            <a:ext cx="989364" cy="2254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0"/>
          <a:srcRect t="-9557" b="-9095"/>
          <a:stretch/>
        </p:blipFill>
        <p:spPr>
          <a:xfrm>
            <a:off x="10559040" y="2760512"/>
            <a:ext cx="989364" cy="2254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4016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30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IDEA 2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91826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9195665" y="1634742"/>
            <a:ext cx="1651577" cy="933237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9392843" y="1810860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>
            <a:off x="9876565" y="2159253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ardrop 49"/>
          <p:cNvSpPr/>
          <p:nvPr/>
        </p:nvSpPr>
        <p:spPr>
          <a:xfrm>
            <a:off x="10227342" y="1852031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2214012" y="1310761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iamond 66"/>
          <p:cNvSpPr/>
          <p:nvPr/>
        </p:nvSpPr>
        <p:spPr>
          <a:xfrm>
            <a:off x="3116193" y="156519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7178815" y="1582474"/>
            <a:ext cx="1651577" cy="933237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/>
          <p:cNvSpPr/>
          <p:nvPr/>
        </p:nvSpPr>
        <p:spPr>
          <a:xfrm>
            <a:off x="7470476" y="185729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iamond 73"/>
          <p:cNvSpPr/>
          <p:nvPr/>
        </p:nvSpPr>
        <p:spPr>
          <a:xfrm>
            <a:off x="8096971" y="1863603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ounded Rectangle 185"/>
          <p:cNvSpPr/>
          <p:nvPr/>
        </p:nvSpPr>
        <p:spPr>
          <a:xfrm>
            <a:off x="4228749" y="1305413"/>
            <a:ext cx="1631865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5-Point Star 186"/>
          <p:cNvSpPr/>
          <p:nvPr/>
        </p:nvSpPr>
        <p:spPr>
          <a:xfrm>
            <a:off x="4541296" y="1559575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ardrop 187"/>
          <p:cNvSpPr/>
          <p:nvPr/>
        </p:nvSpPr>
        <p:spPr>
          <a:xfrm>
            <a:off x="5195218" y="1564205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99275" y="1305413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>
            <a:off x="1172213" y="159023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/>
          <p:nvPr/>
        </p:nvSpPr>
        <p:spPr>
          <a:xfrm>
            <a:off x="495400" y="1568902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3002871" y="3475821"/>
            <a:ext cx="1606262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1069238" y="3441767"/>
            <a:ext cx="1635481" cy="843842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iangle 51"/>
          <p:cNvSpPr/>
          <p:nvPr/>
        </p:nvSpPr>
        <p:spPr>
          <a:xfrm>
            <a:off x="3614322" y="3826331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5-Point Star 52"/>
          <p:cNvSpPr/>
          <p:nvPr/>
        </p:nvSpPr>
        <p:spPr>
          <a:xfrm>
            <a:off x="3236471" y="3667554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ardrop 53"/>
          <p:cNvSpPr/>
          <p:nvPr/>
        </p:nvSpPr>
        <p:spPr>
          <a:xfrm>
            <a:off x="1365462" y="3708422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ardrop 55"/>
          <p:cNvSpPr/>
          <p:nvPr/>
        </p:nvSpPr>
        <p:spPr>
          <a:xfrm>
            <a:off x="8630337" y="366053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9138028" y="3723823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>
            <a:off x="2012492" y="373325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ross 59"/>
          <p:cNvSpPr/>
          <p:nvPr/>
        </p:nvSpPr>
        <p:spPr>
          <a:xfrm>
            <a:off x="11244786" y="3765891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/>
          <p:cNvSpPr/>
          <p:nvPr/>
        </p:nvSpPr>
        <p:spPr>
          <a:xfrm>
            <a:off x="6704874" y="364337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416266" y="3352372"/>
            <a:ext cx="1651577" cy="93323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266282" y="3397069"/>
            <a:ext cx="1651577" cy="9332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0240892" y="3441767"/>
            <a:ext cx="1651577" cy="933237"/>
          </a:xfrm>
          <a:prstGeom prst="ellipse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ardrop 81"/>
          <p:cNvSpPr/>
          <p:nvPr/>
        </p:nvSpPr>
        <p:spPr>
          <a:xfrm>
            <a:off x="2535654" y="157497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Diamond 82"/>
          <p:cNvSpPr/>
          <p:nvPr/>
        </p:nvSpPr>
        <p:spPr>
          <a:xfrm>
            <a:off x="4057937" y="366092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10561744" y="3750345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5-Point Star 84"/>
          <p:cNvSpPr/>
          <p:nvPr/>
        </p:nvSpPr>
        <p:spPr>
          <a:xfrm>
            <a:off x="7284886" y="366053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11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37707</TotalTime>
  <Words>194</Words>
  <Application>Microsoft Macintosh PowerPoint</Application>
  <PresentationFormat>Widescreen</PresentationFormat>
  <Paragraphs>138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Calibri Light</vt:lpstr>
      <vt:lpstr>Arial</vt:lpstr>
      <vt:lpstr>Office Theme</vt:lpstr>
      <vt:lpstr>IDEA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IDEA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IDEA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IDEA 4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German Uritskiy</dc:creator>
  <cp:lastModifiedBy>German Uritskiy</cp:lastModifiedBy>
  <cp:revision>379</cp:revision>
  <cp:lastPrinted>2018-04-05T18:57:22Z</cp:lastPrinted>
  <dcterms:created xsi:type="dcterms:W3CDTF">2017-08-16T16:34:26Z</dcterms:created>
  <dcterms:modified xsi:type="dcterms:W3CDTF">2018-08-10T16:56:11Z</dcterms:modified>
</cp:coreProperties>
</file>